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24"/>
  </p:notesMasterIdLst>
  <p:handoutMasterIdLst>
    <p:handoutMasterId r:id="rId25"/>
  </p:handoutMasterIdLst>
  <p:sldIdLst>
    <p:sldId id="256" r:id="rId3"/>
    <p:sldId id="260" r:id="rId4"/>
    <p:sldId id="263" r:id="rId5"/>
    <p:sldId id="283" r:id="rId6"/>
    <p:sldId id="268" r:id="rId7"/>
    <p:sldId id="284" r:id="rId8"/>
    <p:sldId id="265" r:id="rId9"/>
    <p:sldId id="269" r:id="rId10"/>
    <p:sldId id="286" r:id="rId11"/>
    <p:sldId id="287" r:id="rId12"/>
    <p:sldId id="270" r:id="rId13"/>
    <p:sldId id="266" r:id="rId14"/>
    <p:sldId id="290" r:id="rId15"/>
    <p:sldId id="291" r:id="rId16"/>
    <p:sldId id="292" r:id="rId17"/>
    <p:sldId id="302" r:id="rId18"/>
    <p:sldId id="267" r:id="rId19"/>
    <p:sldId id="293" r:id="rId20"/>
    <p:sldId id="295" r:id="rId21"/>
    <p:sldId id="271" r:id="rId22"/>
    <p:sldId id="262" r:id="rId23"/>
  </p:sldIdLst>
  <p:sldSz cx="12192000" cy="6858000"/>
  <p:notesSz cx="6858000" cy="9144000"/>
  <p:embeddedFontLst>
    <p:embeddedFont>
      <p:font typeface="兰米欣喜相逢" panose="02010600030101010101" charset="-122"/>
      <p:regular r:id="rId26"/>
    </p:embeddedFont>
    <p:embeddedFont>
      <p:font typeface="兰米以富行楷" panose="02010600030101010101" charset="-122"/>
      <p:regular r:id="rId27"/>
    </p:embeddedFont>
    <p:embeddedFont>
      <p:font typeface="Calibri" panose="020F0502020204030204" pitchFamily="34" charset="0"/>
      <p:regular r:id="rId28"/>
      <p:bold r:id="rId29"/>
      <p:italic r:id="rId30"/>
      <p:boldItalic r:id="rId31"/>
    </p:embeddedFont>
    <p:embeddedFont>
      <p:font typeface="等线" panose="02010600030101010101" pitchFamily="2" charset="-122"/>
      <p:regular r:id="rId32"/>
      <p:bold r:id="rId33"/>
    </p:embeddedFont>
    <p:embeddedFont>
      <p:font typeface="等线 Light" panose="02010600030101010101" pitchFamily="2" charset="-122"/>
      <p:regular r:id="rId34"/>
    </p:embeddedFont>
    <p:embeddedFont>
      <p:font typeface="中山行书百年纪念版" panose="02010609000101010101" pitchFamily="49" charset="-122"/>
      <p:regular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DD1"/>
    <a:srgbClr val="D5ACD1"/>
    <a:srgbClr val="F8CDCB"/>
    <a:srgbClr val="F8CDD2"/>
    <a:srgbClr val="65BAD6"/>
    <a:srgbClr val="596273"/>
    <a:srgbClr val="67CCE5"/>
    <a:srgbClr val="6997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88"/>
  </p:normalViewPr>
  <p:slideViewPr>
    <p:cSldViewPr snapToGrid="0" snapToObjects="1">
      <p:cViewPr varScale="1">
        <p:scale>
          <a:sx n="85" d="100"/>
          <a:sy n="85" d="100"/>
        </p:scale>
        <p:origin x="138" y="90"/>
      </p:cViewPr>
      <p:guideLst/>
    </p:cSldViewPr>
  </p:slideViewPr>
  <p:notesTextViewPr>
    <p:cViewPr>
      <p:scale>
        <a:sx n="1" d="1"/>
        <a:sy n="1" d="1"/>
      </p:scale>
      <p:origin x="0" y="0"/>
    </p:cViewPr>
  </p:notesTextViewPr>
  <p:notesViewPr>
    <p:cSldViewPr snapToGrid="0" snapToObjects="1">
      <p:cViewPr varScale="1">
        <p:scale>
          <a:sx n="115" d="100"/>
          <a:sy n="115" d="100"/>
        </p:scale>
        <p:origin x="276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9D228-5E0F-DE44-944F-84183F716CF6}" type="datetimeFigureOut">
              <a:rPr kumimoji="1" lang="zh-CN" altLang="en-US" smtClean="0"/>
              <a:t>2020/10/22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528F75-64E8-5C4D-A6CD-2F737068625E}"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528F75-64E8-5C4D-A6CD-2F737068625E}" type="slidenum">
              <a:rPr kumimoji="1" lang="zh-CN" altLang="en-US" smtClean="0"/>
              <a:t>13</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4694" r="2539"/>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14694" r="2539"/>
          <a:stretch>
            <a:fillRect/>
          </a:stretch>
        </p:blipFill>
        <p:spPr>
          <a:xfrm>
            <a:off x="0" y="0"/>
            <a:ext cx="12192000"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CD85C7F-32E3-E240-9CDC-6222AA345FFD}" type="datetimeFigureOut">
              <a:rPr kumimoji="1" lang="zh-CN" altLang="en-US" smtClean="0"/>
              <a:t>2020/10/22</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6F4D488-56E7-3441-B91C-DBB365537B65}"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577717"/>
            <a:ext cx="12192000" cy="1296364"/>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2326511" y="2673752"/>
            <a:ext cx="7498080" cy="1198880"/>
          </a:xfrm>
          <a:prstGeom prst="rect">
            <a:avLst/>
          </a:prstGeom>
          <a:noFill/>
        </p:spPr>
        <p:txBody>
          <a:bodyPr wrap="none" rtlCol="0">
            <a:spAutoFit/>
          </a:bodyPr>
          <a:lstStyle/>
          <a:p>
            <a:r>
              <a:rPr kumimoji="1" lang="zh-CN" altLang="en-US" sz="7200" dirty="0">
                <a:latin typeface="中山行书百年纪念版" panose="02010609000101010101" charset="-122"/>
                <a:ea typeface="中山行书百年纪念版" panose="02010609000101010101" charset="-122"/>
              </a:rPr>
              <a:t>只为遇见最美的你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50900"/>
            <a:ext cx="12192000" cy="6007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useBgFill="1">
        <p:nvSpPr>
          <p:cNvPr id="3" name="椭圆 2"/>
          <p:cNvSpPr/>
          <p:nvPr/>
        </p:nvSpPr>
        <p:spPr>
          <a:xfrm>
            <a:off x="4506371" y="2494181"/>
            <a:ext cx="3619500" cy="3619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1093389" y="1459131"/>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5" name="文本框 4"/>
          <p:cNvSpPr txBox="1"/>
          <p:nvPr/>
        </p:nvSpPr>
        <p:spPr>
          <a:xfrm>
            <a:off x="1887113" y="1459131"/>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6" name="矩形 5"/>
          <p:cNvSpPr/>
          <p:nvPr/>
        </p:nvSpPr>
        <p:spPr>
          <a:xfrm>
            <a:off x="2867800" y="3225800"/>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7" name="文本框 6"/>
          <p:cNvSpPr txBox="1"/>
          <p:nvPr/>
        </p:nvSpPr>
        <p:spPr>
          <a:xfrm>
            <a:off x="3661524" y="3225800"/>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8" name="矩形 7"/>
          <p:cNvSpPr/>
          <p:nvPr/>
        </p:nvSpPr>
        <p:spPr>
          <a:xfrm>
            <a:off x="8274994" y="1459131"/>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9" name="文本框 8"/>
          <p:cNvSpPr txBox="1"/>
          <p:nvPr/>
        </p:nvSpPr>
        <p:spPr>
          <a:xfrm>
            <a:off x="9068718" y="1459131"/>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10" name="矩形 9"/>
          <p:cNvSpPr/>
          <p:nvPr/>
        </p:nvSpPr>
        <p:spPr>
          <a:xfrm>
            <a:off x="10049405" y="3225800"/>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1" name="文本框 10"/>
          <p:cNvSpPr txBox="1"/>
          <p:nvPr/>
        </p:nvSpPr>
        <p:spPr>
          <a:xfrm>
            <a:off x="10843129" y="3225800"/>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16" name="文本框 15"/>
          <p:cNvSpPr txBox="1"/>
          <p:nvPr/>
        </p:nvSpPr>
        <p:spPr>
          <a:xfrm>
            <a:off x="4899560" y="1512743"/>
            <a:ext cx="2646878" cy="584775"/>
          </a:xfrm>
          <a:prstGeom prst="rect">
            <a:avLst/>
          </a:prstGeom>
          <a:noFill/>
        </p:spPr>
        <p:txBody>
          <a:bodyPr wrap="none" rtlCol="0">
            <a:spAutoFit/>
          </a:bodyPr>
          <a:lstStyle/>
          <a:p>
            <a:pPr algn="ctr"/>
            <a:r>
              <a:rPr kumimoji="1" lang="zh-CN" altLang="en-US" sz="3200" dirty="0">
                <a:latin typeface="兰米欣喜相逢" panose="02000503000000000000" charset="-122"/>
                <a:ea typeface="兰米欣喜相逢" panose="02000503000000000000" charset="-122"/>
              </a:rPr>
              <a:t>点击添加标题</a:t>
            </a:r>
          </a:p>
        </p:txBody>
      </p:sp>
      <p:sp useBgFill="1">
        <p:nvSpPr>
          <p:cNvPr id="17" name="椭圆 16"/>
          <p:cNvSpPr/>
          <p:nvPr/>
        </p:nvSpPr>
        <p:spPr>
          <a:xfrm>
            <a:off x="8139745" y="5341255"/>
            <a:ext cx="635000" cy="635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useBgFill="1">
        <p:nvSpPr>
          <p:cNvPr id="18" name="椭圆 17"/>
          <p:cNvSpPr/>
          <p:nvPr/>
        </p:nvSpPr>
        <p:spPr>
          <a:xfrm>
            <a:off x="8933762" y="5208807"/>
            <a:ext cx="366494" cy="3664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1121" t="6946" r="16112" b="39165"/>
          <a:stretch>
            <a:fillRect/>
          </a:stretch>
        </p:blipFill>
        <p:spPr>
          <a:xfrm>
            <a:off x="0" y="-32547"/>
            <a:ext cx="12192000" cy="3695700"/>
          </a:xfrm>
          <a:prstGeom prst="rect">
            <a:avLst/>
          </a:prstGeom>
        </p:spPr>
      </p:pic>
      <p:grpSp>
        <p:nvGrpSpPr>
          <p:cNvPr id="24" name="组合 23"/>
          <p:cNvGrpSpPr/>
          <p:nvPr/>
        </p:nvGrpSpPr>
        <p:grpSpPr>
          <a:xfrm>
            <a:off x="-172230" y="1761709"/>
            <a:ext cx="6232335" cy="3592731"/>
            <a:chOff x="-172230" y="1761709"/>
            <a:chExt cx="6232335" cy="3592731"/>
          </a:xfrm>
        </p:grpSpPr>
        <p:pic>
          <p:nvPicPr>
            <p:cNvPr id="16" name="图片 15"/>
            <p:cNvPicPr>
              <a:picLocks noChangeAspect="1"/>
            </p:cNvPicPr>
            <p:nvPr/>
          </p:nvPicPr>
          <p:blipFill rotWithShape="1">
            <a:blip r:embed="rId3"/>
            <a:srcRect l="8126" t="1270" r="6372" b="-1270"/>
            <a:stretch>
              <a:fillRect/>
            </a:stretch>
          </p:blipFill>
          <p:spPr>
            <a:xfrm>
              <a:off x="984802" y="1868897"/>
              <a:ext cx="4000375" cy="2625035"/>
            </a:xfrm>
            <a:prstGeom prst="rect">
              <a:avLst/>
            </a:prstGeom>
          </p:spPr>
        </p:pic>
        <p:pic>
          <p:nvPicPr>
            <p:cNvPr id="6" name="Picture 3"/>
            <p:cNvPicPr>
              <a:picLocks noChangeAspect="1"/>
            </p:cNvPicPr>
            <p:nvPr/>
          </p:nvPicPr>
          <p:blipFill>
            <a:blip r:embed="rId4" cstate="screen"/>
            <a:stretch>
              <a:fillRect/>
            </a:stretch>
          </p:blipFill>
          <p:spPr>
            <a:xfrm>
              <a:off x="-172230" y="1761709"/>
              <a:ext cx="6232335" cy="3592731"/>
            </a:xfrm>
            <a:prstGeom prst="rect">
              <a:avLst/>
            </a:prstGeom>
          </p:spPr>
        </p:pic>
      </p:grpSp>
      <p:sp>
        <p:nvSpPr>
          <p:cNvPr id="18" name="矩形 17"/>
          <p:cNvSpPr/>
          <p:nvPr/>
        </p:nvSpPr>
        <p:spPr>
          <a:xfrm>
            <a:off x="5954431" y="3313600"/>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9" name="文本框 18"/>
          <p:cNvSpPr txBox="1"/>
          <p:nvPr/>
        </p:nvSpPr>
        <p:spPr>
          <a:xfrm>
            <a:off x="6748155" y="3313600"/>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20" name="矩形 19"/>
          <p:cNvSpPr/>
          <p:nvPr/>
        </p:nvSpPr>
        <p:spPr>
          <a:xfrm>
            <a:off x="8003544" y="3313600"/>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21" name="文本框 20"/>
          <p:cNvSpPr txBox="1"/>
          <p:nvPr/>
        </p:nvSpPr>
        <p:spPr>
          <a:xfrm>
            <a:off x="8797268" y="3313600"/>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22" name="矩形 21"/>
          <p:cNvSpPr/>
          <p:nvPr/>
        </p:nvSpPr>
        <p:spPr>
          <a:xfrm>
            <a:off x="10052657" y="3313600"/>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23" name="文本框 22"/>
          <p:cNvSpPr txBox="1"/>
          <p:nvPr/>
        </p:nvSpPr>
        <p:spPr>
          <a:xfrm>
            <a:off x="10846381" y="3313600"/>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17233"/>
          <a:stretch>
            <a:fillRect/>
          </a:stretch>
        </p:blipFill>
        <p:spPr>
          <a:xfrm>
            <a:off x="0" y="0"/>
            <a:ext cx="12192000" cy="6858000"/>
          </a:xfrm>
          <a:prstGeom prst="rect">
            <a:avLst/>
          </a:prstGeom>
        </p:spPr>
      </p:pic>
      <p:sp>
        <p:nvSpPr>
          <p:cNvPr id="7" name="矩形 6"/>
          <p:cNvSpPr/>
          <p:nvPr/>
        </p:nvSpPr>
        <p:spPr>
          <a:xfrm>
            <a:off x="1406419" y="0"/>
            <a:ext cx="4930882"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4392255" y="506442"/>
            <a:ext cx="1283057" cy="4523105"/>
          </a:xfrm>
          <a:prstGeom prst="rect">
            <a:avLst/>
          </a:prstGeom>
          <a:noFill/>
          <a:ln>
            <a:noFill/>
          </a:ln>
        </p:spPr>
        <p:txBody>
          <a:bodyPr wrap="square" rtlCol="0">
            <a:spAutoFit/>
          </a:bodyPr>
          <a:lstStyle/>
          <a:p>
            <a:pPr algn="ctr"/>
            <a:r>
              <a:rPr kumimoji="1" lang="zh-CN" altLang="en-US" sz="7200" dirty="0">
                <a:latin typeface="兰米欣喜相逢" panose="02000503000000000000" charset="-122"/>
                <a:ea typeface="兰米欣喜相逢" panose="02000503000000000000" charset="-122"/>
              </a:rPr>
              <a:t>第三部分</a:t>
            </a:r>
          </a:p>
        </p:txBody>
      </p:sp>
      <p:sp>
        <p:nvSpPr>
          <p:cNvPr id="9" name="矩形 8"/>
          <p:cNvSpPr/>
          <p:nvPr/>
        </p:nvSpPr>
        <p:spPr>
          <a:xfrm>
            <a:off x="2946653" y="2160584"/>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cxnSp>
        <p:nvCxnSpPr>
          <p:cNvPr id="11" name="直线连接符 10"/>
          <p:cNvCxnSpPr/>
          <p:nvPr/>
        </p:nvCxnSpPr>
        <p:spPr>
          <a:xfrm>
            <a:off x="2946653" y="2160584"/>
            <a:ext cx="0" cy="3783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4153153" y="2160584"/>
            <a:ext cx="0" cy="3783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14400"/>
            <a:ext cx="121920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843329" y="2648092"/>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4" name="文本框 3"/>
          <p:cNvSpPr txBox="1"/>
          <p:nvPr/>
        </p:nvSpPr>
        <p:spPr>
          <a:xfrm>
            <a:off x="1843329" y="2247982"/>
            <a:ext cx="1723549" cy="400110"/>
          </a:xfrm>
          <a:prstGeom prst="rect">
            <a:avLst/>
          </a:prstGeom>
          <a:noFill/>
        </p:spPr>
        <p:txBody>
          <a:bodyPr wrap="none" rtlCol="0">
            <a:spAutoFit/>
          </a:bodyPr>
          <a:lstStyle/>
          <a:p>
            <a:r>
              <a:rPr kumimoji="1" lang="zh-CN" altLang="en-US" sz="2000" dirty="0">
                <a:latin typeface="兰米欣喜相逢" panose="02000503000000000000" charset="-122"/>
                <a:ea typeface="兰米欣喜相逢" panose="02000503000000000000" charset="-122"/>
              </a:rPr>
              <a:t>点击添加标题</a:t>
            </a:r>
          </a:p>
        </p:txBody>
      </p:sp>
      <p:sp>
        <p:nvSpPr>
          <p:cNvPr id="5" name="矩形 4"/>
          <p:cNvSpPr/>
          <p:nvPr/>
        </p:nvSpPr>
        <p:spPr>
          <a:xfrm>
            <a:off x="1843329" y="4704949"/>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6" name="文本框 5"/>
          <p:cNvSpPr txBox="1"/>
          <p:nvPr/>
        </p:nvSpPr>
        <p:spPr>
          <a:xfrm>
            <a:off x="1843329" y="4304839"/>
            <a:ext cx="1723549" cy="400110"/>
          </a:xfrm>
          <a:prstGeom prst="rect">
            <a:avLst/>
          </a:prstGeom>
          <a:noFill/>
        </p:spPr>
        <p:txBody>
          <a:bodyPr wrap="none" rtlCol="0">
            <a:spAutoFit/>
          </a:bodyPr>
          <a:lstStyle/>
          <a:p>
            <a:r>
              <a:rPr kumimoji="1" lang="zh-CN" altLang="en-US" sz="2000" dirty="0">
                <a:latin typeface="兰米欣喜相逢" panose="02000503000000000000" charset="-122"/>
                <a:ea typeface="兰米欣喜相逢" panose="02000503000000000000" charset="-122"/>
              </a:rPr>
              <a:t>点击添加标题</a:t>
            </a:r>
          </a:p>
        </p:txBody>
      </p:sp>
      <p:sp>
        <p:nvSpPr>
          <p:cNvPr id="7" name="矩形 6"/>
          <p:cNvSpPr/>
          <p:nvPr/>
        </p:nvSpPr>
        <p:spPr>
          <a:xfrm>
            <a:off x="7621829" y="2648092"/>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8" name="文本框 7"/>
          <p:cNvSpPr txBox="1"/>
          <p:nvPr/>
        </p:nvSpPr>
        <p:spPr>
          <a:xfrm>
            <a:off x="7621829" y="2247982"/>
            <a:ext cx="1723549" cy="400110"/>
          </a:xfrm>
          <a:prstGeom prst="rect">
            <a:avLst/>
          </a:prstGeom>
          <a:noFill/>
        </p:spPr>
        <p:txBody>
          <a:bodyPr wrap="none" rtlCol="0">
            <a:spAutoFit/>
          </a:bodyPr>
          <a:lstStyle/>
          <a:p>
            <a:r>
              <a:rPr kumimoji="1" lang="zh-CN" altLang="en-US" sz="2000" dirty="0">
                <a:latin typeface="兰米欣喜相逢" panose="02000503000000000000" charset="-122"/>
                <a:ea typeface="兰米欣喜相逢" panose="02000503000000000000" charset="-122"/>
              </a:rPr>
              <a:t>点击添加标题</a:t>
            </a:r>
          </a:p>
        </p:txBody>
      </p:sp>
      <p:sp>
        <p:nvSpPr>
          <p:cNvPr id="9" name="矩形 8"/>
          <p:cNvSpPr/>
          <p:nvPr/>
        </p:nvSpPr>
        <p:spPr>
          <a:xfrm>
            <a:off x="7621829" y="4704949"/>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10" name="文本框 9"/>
          <p:cNvSpPr txBox="1"/>
          <p:nvPr/>
        </p:nvSpPr>
        <p:spPr>
          <a:xfrm>
            <a:off x="7621829" y="4304839"/>
            <a:ext cx="1723549" cy="400110"/>
          </a:xfrm>
          <a:prstGeom prst="rect">
            <a:avLst/>
          </a:prstGeom>
          <a:noFill/>
        </p:spPr>
        <p:txBody>
          <a:bodyPr wrap="none" rtlCol="0">
            <a:spAutoFit/>
          </a:bodyPr>
          <a:lstStyle/>
          <a:p>
            <a:r>
              <a:rPr kumimoji="1" lang="zh-CN" altLang="en-US" sz="2000" dirty="0">
                <a:latin typeface="兰米欣喜相逢" panose="02000503000000000000" charset="-122"/>
                <a:ea typeface="兰米欣喜相逢" panose="02000503000000000000" charset="-122"/>
              </a:rPr>
              <a:t>点击添加标题</a:t>
            </a:r>
          </a:p>
        </p:txBody>
      </p:sp>
      <p:pic>
        <p:nvPicPr>
          <p:cNvPr id="12" name="图片 11"/>
          <p:cNvPicPr>
            <a:picLocks noChangeAspect="1"/>
          </p:cNvPicPr>
          <p:nvPr/>
        </p:nvPicPr>
        <p:blipFill>
          <a:blip r:embed="rId3"/>
          <a:stretch>
            <a:fillRect/>
          </a:stretch>
        </p:blipFill>
        <p:spPr>
          <a:xfrm rot="19858832">
            <a:off x="2837725" y="1404533"/>
            <a:ext cx="4785531" cy="47855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87400"/>
            <a:ext cx="12192000" cy="607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useBgFill="1">
        <p:nvSpPr>
          <p:cNvPr id="3" name="矩形 2"/>
          <p:cNvSpPr/>
          <p:nvPr/>
        </p:nvSpPr>
        <p:spPr>
          <a:xfrm>
            <a:off x="4699000" y="3467100"/>
            <a:ext cx="3937000" cy="2781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8277225" y="3162300"/>
            <a:ext cx="612775" cy="622300"/>
          </a:xfrm>
          <a:prstGeom prst="rect">
            <a:avLst/>
          </a:prstGeom>
          <a:solidFill>
            <a:srgbClr val="F8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9013825" y="2888230"/>
            <a:ext cx="269875" cy="274070"/>
          </a:xfrm>
          <a:prstGeom prst="rect">
            <a:avLst/>
          </a:prstGeom>
          <a:solidFill>
            <a:srgbClr val="F8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205386" y="1157313"/>
            <a:ext cx="1283057" cy="3785652"/>
          </a:xfrm>
          <a:prstGeom prst="rect">
            <a:avLst/>
          </a:prstGeom>
          <a:noFill/>
          <a:ln>
            <a:noFill/>
          </a:ln>
        </p:spPr>
        <p:txBody>
          <a:bodyPr wrap="square" rtlCol="0">
            <a:spAutoFit/>
          </a:bodyPr>
          <a:lstStyle/>
          <a:p>
            <a:pPr algn="ctr"/>
            <a:r>
              <a:rPr kumimoji="1" lang="zh-CN" altLang="en-US" sz="6000" dirty="0">
                <a:latin typeface="兰米以富行楷" panose="02000503000000000000" charset="-122"/>
                <a:ea typeface="兰米以富行楷" panose="02000503000000000000" charset="-122"/>
              </a:rPr>
              <a:t>最美的你</a:t>
            </a:r>
          </a:p>
        </p:txBody>
      </p:sp>
      <p:sp>
        <p:nvSpPr>
          <p:cNvPr id="9" name="矩形 8"/>
          <p:cNvSpPr/>
          <p:nvPr/>
        </p:nvSpPr>
        <p:spPr>
          <a:xfrm>
            <a:off x="2337084" y="1914015"/>
            <a:ext cx="624786" cy="374117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0" name="矩形 9"/>
          <p:cNvSpPr/>
          <p:nvPr/>
        </p:nvSpPr>
        <p:spPr>
          <a:xfrm>
            <a:off x="10008546" y="1575592"/>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2" name="矩形 11"/>
          <p:cNvSpPr/>
          <p:nvPr/>
        </p:nvSpPr>
        <p:spPr>
          <a:xfrm>
            <a:off x="1299845" y="2739515"/>
            <a:ext cx="624786" cy="374117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3" name="矩形 12"/>
          <p:cNvSpPr/>
          <p:nvPr/>
        </p:nvSpPr>
        <p:spPr>
          <a:xfrm>
            <a:off x="4549745" y="2824730"/>
            <a:ext cx="269875" cy="274070"/>
          </a:xfrm>
          <a:prstGeom prst="rect">
            <a:avLst/>
          </a:prstGeom>
          <a:solidFill>
            <a:srgbClr val="F8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684084" y="5042493"/>
            <a:ext cx="269875" cy="274070"/>
          </a:xfrm>
          <a:prstGeom prst="rect">
            <a:avLst/>
          </a:prstGeom>
          <a:solidFill>
            <a:srgbClr val="F8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19200"/>
            <a:ext cx="12192000" cy="563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471032" y="2396172"/>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10" name="矩形 9"/>
          <p:cNvSpPr/>
          <p:nvPr/>
        </p:nvSpPr>
        <p:spPr>
          <a:xfrm>
            <a:off x="1406125" y="2396172"/>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1" name="文本框 10"/>
          <p:cNvSpPr txBox="1"/>
          <p:nvPr/>
        </p:nvSpPr>
        <p:spPr>
          <a:xfrm>
            <a:off x="4706232" y="2396172"/>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12" name="矩形 11"/>
          <p:cNvSpPr/>
          <p:nvPr/>
        </p:nvSpPr>
        <p:spPr>
          <a:xfrm>
            <a:off x="3641325" y="2396172"/>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5" name="椭圆 14"/>
          <p:cNvSpPr/>
          <p:nvPr/>
        </p:nvSpPr>
        <p:spPr>
          <a:xfrm>
            <a:off x="9493001" y="2267007"/>
            <a:ext cx="1606493" cy="1606493"/>
          </a:xfrm>
          <a:prstGeom prst="ellipse">
            <a:avLst/>
          </a:prstGeom>
          <a:solidFill>
            <a:srgbClr val="F8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935462" y="2396172"/>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14" name="矩形 13"/>
          <p:cNvSpPr/>
          <p:nvPr/>
        </p:nvSpPr>
        <p:spPr>
          <a:xfrm>
            <a:off x="5870555" y="2396172"/>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pic>
        <p:nvPicPr>
          <p:cNvPr id="3" name="图片 2"/>
          <p:cNvPicPr>
            <a:picLocks noChangeAspect="1"/>
          </p:cNvPicPr>
          <p:nvPr/>
        </p:nvPicPr>
        <p:blipFill rotWithShape="1">
          <a:blip r:embed="rId2">
            <a:extLst>
              <a:ext uri="{BEBA8EAE-BF5A-486C-A8C5-ECC9F3942E4B}">
                <a14:imgProps xmlns:a14="http://schemas.microsoft.com/office/drawing/2010/main">
                  <a14:imgLayer r:embed="rId3">
                    <a14:imgEffect>
                      <a14:backgroundRemoval t="57400" b="97050" l="44569" r="81019"/>
                    </a14:imgEffect>
                  </a14:imgLayer>
                </a14:imgProps>
              </a:ext>
            </a:extLst>
          </a:blip>
          <a:srcRect l="44879" t="61883" r="29286" b="1"/>
          <a:stretch>
            <a:fillRect/>
          </a:stretch>
        </p:blipFill>
        <p:spPr>
          <a:xfrm>
            <a:off x="7717701" y="4038600"/>
            <a:ext cx="4474299" cy="3073400"/>
          </a:xfrm>
          <a:prstGeom prst="rect">
            <a:avLst/>
          </a:prstGeom>
        </p:spPr>
      </p:pic>
      <p:sp>
        <p:nvSpPr>
          <p:cNvPr id="16" name="文本框 15"/>
          <p:cNvSpPr txBox="1"/>
          <p:nvPr/>
        </p:nvSpPr>
        <p:spPr>
          <a:xfrm>
            <a:off x="8224737" y="2592050"/>
            <a:ext cx="2441694" cy="1446550"/>
          </a:xfrm>
          <a:prstGeom prst="rect">
            <a:avLst/>
          </a:prstGeom>
          <a:noFill/>
        </p:spPr>
        <p:txBody>
          <a:bodyPr wrap="none" rtlCol="0">
            <a:spAutoFit/>
          </a:bodyPr>
          <a:lstStyle/>
          <a:p>
            <a:r>
              <a:rPr kumimoji="1" lang="zh-CN" altLang="en-US" sz="8800" dirty="0">
                <a:latin typeface="兰米欣喜相逢" panose="02000503000000000000" charset="-122"/>
                <a:ea typeface="兰米欣喜相逢" panose="02000503000000000000" charset="-122"/>
              </a:rPr>
              <a:t>治愈</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17233"/>
          <a:stretch>
            <a:fillRect/>
          </a:stretch>
        </p:blipFill>
        <p:spPr>
          <a:xfrm>
            <a:off x="2733" y="0"/>
            <a:ext cx="12192000" cy="6858000"/>
          </a:xfrm>
          <a:prstGeom prst="rect">
            <a:avLst/>
          </a:prstGeom>
        </p:spPr>
      </p:pic>
      <p:sp>
        <p:nvSpPr>
          <p:cNvPr id="3" name="矩形 2"/>
          <p:cNvSpPr/>
          <p:nvPr/>
        </p:nvSpPr>
        <p:spPr>
          <a:xfrm>
            <a:off x="651358" y="0"/>
            <a:ext cx="51500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p:nvSpPr>
        <p:spPr>
          <a:xfrm>
            <a:off x="943458" y="2170090"/>
            <a:ext cx="4381500" cy="733599"/>
          </a:xfrm>
          <a:prstGeom prst="rect">
            <a:avLst/>
          </a:prstGeom>
        </p:spPr>
        <p:txBody>
          <a:bodyPr wrap="square">
            <a:spAutoFit/>
          </a:bodyPr>
          <a:lstStyle/>
          <a:p>
            <a:pPr algn="ct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9" name="矩形 8"/>
          <p:cNvSpPr/>
          <p:nvPr/>
        </p:nvSpPr>
        <p:spPr>
          <a:xfrm>
            <a:off x="943458" y="4705308"/>
            <a:ext cx="4381500" cy="733599"/>
          </a:xfrm>
          <a:prstGeom prst="rect">
            <a:avLst/>
          </a:prstGeom>
        </p:spPr>
        <p:txBody>
          <a:bodyPr wrap="square">
            <a:spAutoFit/>
          </a:bodyPr>
          <a:lstStyle/>
          <a:p>
            <a:pPr algn="ct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0" name="文本框 9"/>
          <p:cNvSpPr txBox="1"/>
          <p:nvPr/>
        </p:nvSpPr>
        <p:spPr>
          <a:xfrm>
            <a:off x="1810769" y="1471015"/>
            <a:ext cx="2646878" cy="584775"/>
          </a:xfrm>
          <a:prstGeom prst="rect">
            <a:avLst/>
          </a:prstGeom>
          <a:noFill/>
        </p:spPr>
        <p:txBody>
          <a:bodyPr wrap="none" rtlCol="0">
            <a:spAutoFit/>
          </a:bodyPr>
          <a:lstStyle/>
          <a:p>
            <a:pPr algn="ctr"/>
            <a:r>
              <a:rPr kumimoji="1" lang="zh-CN" altLang="en-US" sz="3200" dirty="0">
                <a:latin typeface="兰米欣喜相逢" panose="02000503000000000000" charset="-122"/>
                <a:ea typeface="兰米欣喜相逢" panose="02000503000000000000" charset="-122"/>
              </a:rPr>
              <a:t>点击添加标题</a:t>
            </a:r>
          </a:p>
        </p:txBody>
      </p:sp>
      <p:sp>
        <p:nvSpPr>
          <p:cNvPr id="11" name="文本框 10"/>
          <p:cNvSpPr txBox="1"/>
          <p:nvPr/>
        </p:nvSpPr>
        <p:spPr>
          <a:xfrm>
            <a:off x="1810769" y="4049169"/>
            <a:ext cx="2646878" cy="584775"/>
          </a:xfrm>
          <a:prstGeom prst="rect">
            <a:avLst/>
          </a:prstGeom>
          <a:noFill/>
        </p:spPr>
        <p:txBody>
          <a:bodyPr wrap="none" rtlCol="0">
            <a:spAutoFit/>
          </a:bodyPr>
          <a:lstStyle/>
          <a:p>
            <a:pPr algn="ctr"/>
            <a:r>
              <a:rPr kumimoji="1" lang="zh-CN" altLang="en-US" sz="3200" dirty="0">
                <a:latin typeface="兰米欣喜相逢" panose="02000503000000000000" charset="-122"/>
                <a:ea typeface="兰米欣喜相逢" panose="02000503000000000000" charset="-122"/>
              </a:rPr>
              <a:t>点击添加标题</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17233"/>
          <a:stretch>
            <a:fillRect/>
          </a:stretch>
        </p:blipFill>
        <p:spPr>
          <a:xfrm>
            <a:off x="0" y="0"/>
            <a:ext cx="12192000" cy="6858000"/>
          </a:xfrm>
          <a:prstGeom prst="rect">
            <a:avLst/>
          </a:prstGeom>
        </p:spPr>
      </p:pic>
      <p:sp>
        <p:nvSpPr>
          <p:cNvPr id="7" name="矩形 6"/>
          <p:cNvSpPr/>
          <p:nvPr/>
        </p:nvSpPr>
        <p:spPr>
          <a:xfrm>
            <a:off x="1406419" y="0"/>
            <a:ext cx="4930882"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4392255" y="506442"/>
            <a:ext cx="1283057" cy="4523105"/>
          </a:xfrm>
          <a:prstGeom prst="rect">
            <a:avLst/>
          </a:prstGeom>
          <a:noFill/>
          <a:ln>
            <a:noFill/>
          </a:ln>
        </p:spPr>
        <p:txBody>
          <a:bodyPr wrap="square" rtlCol="0">
            <a:spAutoFit/>
          </a:bodyPr>
          <a:lstStyle/>
          <a:p>
            <a:pPr algn="ctr"/>
            <a:r>
              <a:rPr kumimoji="1" lang="zh-CN" altLang="en-US" sz="7200" dirty="0">
                <a:latin typeface="兰米欣喜相逢" panose="02000503000000000000" charset="-122"/>
                <a:ea typeface="兰米欣喜相逢" panose="02000503000000000000" charset="-122"/>
              </a:rPr>
              <a:t>第四部分</a:t>
            </a:r>
          </a:p>
        </p:txBody>
      </p:sp>
      <p:sp>
        <p:nvSpPr>
          <p:cNvPr id="9" name="矩形 8"/>
          <p:cNvSpPr/>
          <p:nvPr/>
        </p:nvSpPr>
        <p:spPr>
          <a:xfrm>
            <a:off x="2946653" y="2160584"/>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cxnSp>
        <p:nvCxnSpPr>
          <p:cNvPr id="11" name="直线连接符 10"/>
          <p:cNvCxnSpPr/>
          <p:nvPr/>
        </p:nvCxnSpPr>
        <p:spPr>
          <a:xfrm>
            <a:off x="2946653" y="2160584"/>
            <a:ext cx="0" cy="3783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4153153" y="2160584"/>
            <a:ext cx="0" cy="3783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r="25510"/>
          <a:stretch>
            <a:fillRect/>
          </a:stretch>
        </p:blipFill>
        <p:spPr>
          <a:xfrm>
            <a:off x="1219200" y="6766"/>
            <a:ext cx="10972800" cy="6858000"/>
          </a:xfrm>
          <a:prstGeom prst="rect">
            <a:avLst/>
          </a:prstGeom>
        </p:spPr>
      </p:pic>
      <p:sp>
        <p:nvSpPr>
          <p:cNvPr id="2" name="矩形 1"/>
          <p:cNvSpPr/>
          <p:nvPr/>
        </p:nvSpPr>
        <p:spPr>
          <a:xfrm>
            <a:off x="1320800" y="0"/>
            <a:ext cx="5016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Shape 16862"/>
          <p:cNvSpPr/>
          <p:nvPr/>
        </p:nvSpPr>
        <p:spPr>
          <a:xfrm>
            <a:off x="1635311" y="2980919"/>
            <a:ext cx="475116" cy="276292"/>
          </a:xfrm>
          <a:custGeom>
            <a:avLst/>
            <a:gdLst/>
            <a:ahLst/>
            <a:cxnLst>
              <a:cxn ang="0">
                <a:pos x="wd2" y="hd2"/>
              </a:cxn>
              <a:cxn ang="5400000">
                <a:pos x="wd2" y="hd2"/>
              </a:cxn>
              <a:cxn ang="10800000">
                <a:pos x="wd2" y="hd2"/>
              </a:cxn>
              <a:cxn ang="16200000">
                <a:pos x="wd2" y="hd2"/>
              </a:cxn>
            </a:cxnLst>
            <a:rect l="0" t="0" r="r" b="b"/>
            <a:pathLst>
              <a:path w="21600" h="21600" extrusionOk="0">
                <a:moveTo>
                  <a:pt x="20978" y="16267"/>
                </a:moveTo>
                <a:cubicBezTo>
                  <a:pt x="20978" y="15467"/>
                  <a:pt x="20823" y="14933"/>
                  <a:pt x="20357" y="14933"/>
                </a:cubicBezTo>
                <a:cubicBezTo>
                  <a:pt x="20357" y="7200"/>
                  <a:pt x="20357" y="7200"/>
                  <a:pt x="20357" y="7200"/>
                </a:cubicBezTo>
                <a:cubicBezTo>
                  <a:pt x="21600" y="6400"/>
                  <a:pt x="21600" y="6400"/>
                  <a:pt x="21600" y="6400"/>
                </a:cubicBezTo>
                <a:cubicBezTo>
                  <a:pt x="10878" y="0"/>
                  <a:pt x="10878" y="0"/>
                  <a:pt x="10878" y="0"/>
                </a:cubicBezTo>
                <a:cubicBezTo>
                  <a:pt x="0" y="6400"/>
                  <a:pt x="0" y="6400"/>
                  <a:pt x="0" y="6400"/>
                </a:cubicBezTo>
                <a:cubicBezTo>
                  <a:pt x="10878" y="12800"/>
                  <a:pt x="10878" y="12800"/>
                  <a:pt x="10878" y="12800"/>
                </a:cubicBezTo>
                <a:cubicBezTo>
                  <a:pt x="19735" y="7467"/>
                  <a:pt x="19735" y="7467"/>
                  <a:pt x="19735" y="7467"/>
                </a:cubicBezTo>
                <a:cubicBezTo>
                  <a:pt x="19735" y="14933"/>
                  <a:pt x="19735" y="14933"/>
                  <a:pt x="19735" y="14933"/>
                </a:cubicBezTo>
                <a:cubicBezTo>
                  <a:pt x="19424" y="14933"/>
                  <a:pt x="19114" y="15467"/>
                  <a:pt x="19114" y="16267"/>
                </a:cubicBezTo>
                <a:cubicBezTo>
                  <a:pt x="19114" y="16800"/>
                  <a:pt x="19424" y="17067"/>
                  <a:pt x="19580" y="17067"/>
                </a:cubicBezTo>
                <a:cubicBezTo>
                  <a:pt x="19114" y="21600"/>
                  <a:pt x="19114" y="21600"/>
                  <a:pt x="19114" y="21600"/>
                </a:cubicBezTo>
                <a:cubicBezTo>
                  <a:pt x="20978" y="21600"/>
                  <a:pt x="20978" y="21600"/>
                  <a:pt x="20978" y="21600"/>
                </a:cubicBezTo>
                <a:cubicBezTo>
                  <a:pt x="20512" y="17067"/>
                  <a:pt x="20512" y="17067"/>
                  <a:pt x="20512" y="17067"/>
                </a:cubicBezTo>
                <a:cubicBezTo>
                  <a:pt x="20823" y="17067"/>
                  <a:pt x="20978" y="16800"/>
                  <a:pt x="20978" y="16267"/>
                </a:cubicBezTo>
                <a:close/>
                <a:moveTo>
                  <a:pt x="4351" y="11200"/>
                </a:moveTo>
                <a:cubicBezTo>
                  <a:pt x="4351" y="18400"/>
                  <a:pt x="4351" y="18400"/>
                  <a:pt x="4351" y="18400"/>
                </a:cubicBezTo>
                <a:cubicBezTo>
                  <a:pt x="4351" y="20267"/>
                  <a:pt x="7304" y="21600"/>
                  <a:pt x="10878" y="21600"/>
                </a:cubicBezTo>
                <a:cubicBezTo>
                  <a:pt x="14296" y="21600"/>
                  <a:pt x="17249" y="20267"/>
                  <a:pt x="17249" y="18400"/>
                </a:cubicBezTo>
                <a:cubicBezTo>
                  <a:pt x="17249" y="11200"/>
                  <a:pt x="17249" y="11200"/>
                  <a:pt x="17249" y="11200"/>
                </a:cubicBezTo>
                <a:cubicBezTo>
                  <a:pt x="10878" y="14933"/>
                  <a:pt x="10878" y="14933"/>
                  <a:pt x="10878" y="14933"/>
                </a:cubicBezTo>
                <a:lnTo>
                  <a:pt x="4351" y="11200"/>
                </a:lnTo>
                <a:close/>
              </a:path>
            </a:pathLst>
          </a:custGeom>
          <a:solidFill>
            <a:srgbClr val="F8CDD1"/>
          </a:solidFill>
          <a:ln w="12700">
            <a:miter lim="400000"/>
          </a:ln>
        </p:spPr>
        <p:txBody>
          <a:bodyPr lIns="0" tIns="0" rIns="0" bIns="0"/>
          <a:lstStyle/>
          <a:p>
            <a:pPr lvl="0"/>
            <a:endParaRPr/>
          </a:p>
        </p:txBody>
      </p:sp>
      <p:sp>
        <p:nvSpPr>
          <p:cNvPr id="5" name="Shape 16885"/>
          <p:cNvSpPr/>
          <p:nvPr/>
        </p:nvSpPr>
        <p:spPr>
          <a:xfrm>
            <a:off x="1635311" y="5286543"/>
            <a:ext cx="464788" cy="457042"/>
          </a:xfrm>
          <a:custGeom>
            <a:avLst/>
            <a:gdLst/>
            <a:ahLst/>
            <a:cxnLst>
              <a:cxn ang="0">
                <a:pos x="wd2" y="hd2"/>
              </a:cxn>
              <a:cxn ang="5400000">
                <a:pos x="wd2" y="hd2"/>
              </a:cxn>
              <a:cxn ang="10800000">
                <a:pos x="wd2" y="hd2"/>
              </a:cxn>
              <a:cxn ang="16200000">
                <a:pos x="wd2" y="hd2"/>
              </a:cxn>
            </a:cxnLst>
            <a:rect l="0" t="0" r="r" b="b"/>
            <a:pathLst>
              <a:path w="21600" h="21600" extrusionOk="0">
                <a:moveTo>
                  <a:pt x="2541" y="9188"/>
                </a:moveTo>
                <a:cubicBezTo>
                  <a:pt x="953" y="10316"/>
                  <a:pt x="0" y="11606"/>
                  <a:pt x="0" y="11606"/>
                </a:cubicBezTo>
                <a:cubicBezTo>
                  <a:pt x="0" y="11606"/>
                  <a:pt x="2541" y="15152"/>
                  <a:pt x="3971" y="14830"/>
                </a:cubicBezTo>
                <a:cubicBezTo>
                  <a:pt x="5241" y="14507"/>
                  <a:pt x="5241" y="13701"/>
                  <a:pt x="5876" y="12573"/>
                </a:cubicBezTo>
                <a:cubicBezTo>
                  <a:pt x="6353" y="11284"/>
                  <a:pt x="8576" y="11606"/>
                  <a:pt x="8735" y="12896"/>
                </a:cubicBezTo>
                <a:cubicBezTo>
                  <a:pt x="8735" y="14024"/>
                  <a:pt x="8418" y="15152"/>
                  <a:pt x="6671" y="15313"/>
                </a:cubicBezTo>
                <a:cubicBezTo>
                  <a:pt x="5082" y="15475"/>
                  <a:pt x="4924" y="17409"/>
                  <a:pt x="6988" y="18537"/>
                </a:cubicBezTo>
                <a:cubicBezTo>
                  <a:pt x="8894" y="19666"/>
                  <a:pt x="8894" y="20472"/>
                  <a:pt x="10324" y="21600"/>
                </a:cubicBezTo>
                <a:cubicBezTo>
                  <a:pt x="11753" y="19988"/>
                  <a:pt x="15565" y="16925"/>
                  <a:pt x="14612" y="15797"/>
                </a:cubicBezTo>
                <a:cubicBezTo>
                  <a:pt x="13659" y="15313"/>
                  <a:pt x="13500" y="15958"/>
                  <a:pt x="12547" y="14830"/>
                </a:cubicBezTo>
                <a:cubicBezTo>
                  <a:pt x="11594" y="13863"/>
                  <a:pt x="12388" y="12896"/>
                  <a:pt x="12706" y="12573"/>
                </a:cubicBezTo>
                <a:cubicBezTo>
                  <a:pt x="13024" y="12090"/>
                  <a:pt x="14294" y="11284"/>
                  <a:pt x="15247" y="12251"/>
                </a:cubicBezTo>
                <a:cubicBezTo>
                  <a:pt x="16200" y="13218"/>
                  <a:pt x="15247" y="14346"/>
                  <a:pt x="16994" y="14507"/>
                </a:cubicBezTo>
                <a:cubicBezTo>
                  <a:pt x="18741" y="14669"/>
                  <a:pt x="20171" y="11445"/>
                  <a:pt x="21600" y="9994"/>
                </a:cubicBezTo>
                <a:cubicBezTo>
                  <a:pt x="19535" y="7899"/>
                  <a:pt x="18106" y="5481"/>
                  <a:pt x="16359" y="6448"/>
                </a:cubicBezTo>
                <a:cubicBezTo>
                  <a:pt x="14453" y="7415"/>
                  <a:pt x="15565" y="7254"/>
                  <a:pt x="14294" y="8704"/>
                </a:cubicBezTo>
                <a:cubicBezTo>
                  <a:pt x="12865" y="9994"/>
                  <a:pt x="10641" y="7737"/>
                  <a:pt x="11912" y="6448"/>
                </a:cubicBezTo>
                <a:cubicBezTo>
                  <a:pt x="13182" y="5158"/>
                  <a:pt x="13500" y="5803"/>
                  <a:pt x="14771" y="4352"/>
                </a:cubicBezTo>
                <a:cubicBezTo>
                  <a:pt x="16041" y="2901"/>
                  <a:pt x="13182" y="1934"/>
                  <a:pt x="11276" y="0"/>
                </a:cubicBezTo>
                <a:cubicBezTo>
                  <a:pt x="9529" y="2418"/>
                  <a:pt x="7147" y="4675"/>
                  <a:pt x="5876" y="4513"/>
                </a:cubicBezTo>
                <a:cubicBezTo>
                  <a:pt x="4765" y="4191"/>
                  <a:pt x="4765" y="3546"/>
                  <a:pt x="4765" y="2579"/>
                </a:cubicBezTo>
                <a:cubicBezTo>
                  <a:pt x="4765" y="1773"/>
                  <a:pt x="2859" y="1290"/>
                  <a:pt x="1906" y="2418"/>
                </a:cubicBezTo>
                <a:cubicBezTo>
                  <a:pt x="953" y="3707"/>
                  <a:pt x="1747" y="4836"/>
                  <a:pt x="3018" y="5158"/>
                </a:cubicBezTo>
                <a:cubicBezTo>
                  <a:pt x="4288" y="5319"/>
                  <a:pt x="4129" y="8060"/>
                  <a:pt x="2541" y="9188"/>
                </a:cubicBezTo>
                <a:close/>
              </a:path>
            </a:pathLst>
          </a:custGeom>
          <a:solidFill>
            <a:srgbClr val="F8CDD1"/>
          </a:solidFill>
          <a:ln w="12700">
            <a:miter lim="400000"/>
          </a:ln>
        </p:spPr>
        <p:txBody>
          <a:bodyPr lIns="0" tIns="0" rIns="0" bIns="0"/>
          <a:lstStyle/>
          <a:p>
            <a:pPr lvl="0"/>
            <a:endParaRPr/>
          </a:p>
        </p:txBody>
      </p:sp>
      <p:sp>
        <p:nvSpPr>
          <p:cNvPr id="6" name="Shape 16886"/>
          <p:cNvSpPr/>
          <p:nvPr/>
        </p:nvSpPr>
        <p:spPr>
          <a:xfrm>
            <a:off x="1728268" y="4018825"/>
            <a:ext cx="278873" cy="506103"/>
          </a:xfrm>
          <a:custGeom>
            <a:avLst/>
            <a:gdLst/>
            <a:ahLst/>
            <a:cxnLst>
              <a:cxn ang="0">
                <a:pos x="wd2" y="hd2"/>
              </a:cxn>
              <a:cxn ang="5400000">
                <a:pos x="wd2" y="hd2"/>
              </a:cxn>
              <a:cxn ang="10800000">
                <a:pos x="wd2" y="hd2"/>
              </a:cxn>
              <a:cxn ang="16200000">
                <a:pos x="wd2" y="hd2"/>
              </a:cxn>
            </a:cxnLst>
            <a:rect l="0" t="0" r="r" b="b"/>
            <a:pathLst>
              <a:path w="21600" h="21600" extrusionOk="0">
                <a:moveTo>
                  <a:pt x="5532" y="19265"/>
                </a:moveTo>
                <a:cubicBezTo>
                  <a:pt x="5532" y="19995"/>
                  <a:pt x="6322" y="20432"/>
                  <a:pt x="7639" y="20432"/>
                </a:cubicBezTo>
                <a:cubicBezTo>
                  <a:pt x="7639" y="20432"/>
                  <a:pt x="7639" y="20432"/>
                  <a:pt x="7639" y="20432"/>
                </a:cubicBezTo>
                <a:cubicBezTo>
                  <a:pt x="7639" y="20578"/>
                  <a:pt x="7639" y="20578"/>
                  <a:pt x="7639" y="20578"/>
                </a:cubicBezTo>
                <a:cubicBezTo>
                  <a:pt x="7639" y="21162"/>
                  <a:pt x="8429" y="21600"/>
                  <a:pt x="9483" y="21600"/>
                </a:cubicBezTo>
                <a:cubicBezTo>
                  <a:pt x="12117" y="21600"/>
                  <a:pt x="12117" y="21600"/>
                  <a:pt x="12117" y="21600"/>
                </a:cubicBezTo>
                <a:cubicBezTo>
                  <a:pt x="13171" y="21600"/>
                  <a:pt x="13961" y="21162"/>
                  <a:pt x="13961" y="20578"/>
                </a:cubicBezTo>
                <a:cubicBezTo>
                  <a:pt x="13961" y="20578"/>
                  <a:pt x="13961" y="20578"/>
                  <a:pt x="13961" y="20432"/>
                </a:cubicBezTo>
                <a:cubicBezTo>
                  <a:pt x="13961" y="20432"/>
                  <a:pt x="13961" y="20432"/>
                  <a:pt x="13961" y="20432"/>
                </a:cubicBezTo>
                <a:cubicBezTo>
                  <a:pt x="15278" y="20432"/>
                  <a:pt x="16332" y="19995"/>
                  <a:pt x="16332" y="19265"/>
                </a:cubicBezTo>
                <a:cubicBezTo>
                  <a:pt x="16332" y="16930"/>
                  <a:pt x="16332" y="16930"/>
                  <a:pt x="16332" y="16930"/>
                </a:cubicBezTo>
                <a:cubicBezTo>
                  <a:pt x="5532" y="16930"/>
                  <a:pt x="5532" y="16930"/>
                  <a:pt x="5532" y="16930"/>
                </a:cubicBezTo>
                <a:lnTo>
                  <a:pt x="5532" y="19265"/>
                </a:lnTo>
                <a:close/>
                <a:moveTo>
                  <a:pt x="10800" y="15616"/>
                </a:moveTo>
                <a:cubicBezTo>
                  <a:pt x="11854" y="15616"/>
                  <a:pt x="13698" y="15616"/>
                  <a:pt x="16068" y="15762"/>
                </a:cubicBezTo>
                <a:cubicBezTo>
                  <a:pt x="16068" y="10946"/>
                  <a:pt x="21600" y="10800"/>
                  <a:pt x="21600" y="5984"/>
                </a:cubicBezTo>
                <a:cubicBezTo>
                  <a:pt x="21600" y="2773"/>
                  <a:pt x="16859" y="0"/>
                  <a:pt x="10800" y="0"/>
                </a:cubicBezTo>
                <a:cubicBezTo>
                  <a:pt x="4741" y="0"/>
                  <a:pt x="0" y="2773"/>
                  <a:pt x="0" y="5984"/>
                </a:cubicBezTo>
                <a:cubicBezTo>
                  <a:pt x="0" y="10800"/>
                  <a:pt x="5532" y="10946"/>
                  <a:pt x="5532" y="15762"/>
                </a:cubicBezTo>
                <a:cubicBezTo>
                  <a:pt x="8166" y="15616"/>
                  <a:pt x="9746" y="15616"/>
                  <a:pt x="10800" y="15616"/>
                </a:cubicBezTo>
                <a:close/>
              </a:path>
            </a:pathLst>
          </a:custGeom>
          <a:solidFill>
            <a:srgbClr val="F8CDD1"/>
          </a:solidFill>
          <a:ln w="12700">
            <a:miter lim="400000"/>
          </a:ln>
        </p:spPr>
        <p:txBody>
          <a:bodyPr lIns="0" tIns="0" rIns="0" bIns="0"/>
          <a:lstStyle/>
          <a:p>
            <a:pPr lvl="0"/>
            <a:endParaRPr/>
          </a:p>
        </p:txBody>
      </p:sp>
      <p:sp>
        <p:nvSpPr>
          <p:cNvPr id="7" name="矩形 6"/>
          <p:cNvSpPr/>
          <p:nvPr/>
        </p:nvSpPr>
        <p:spPr>
          <a:xfrm>
            <a:off x="2110427" y="2980919"/>
            <a:ext cx="3833405" cy="513539"/>
          </a:xfrm>
          <a:prstGeom prst="rect">
            <a:avLst/>
          </a:prstGeom>
        </p:spPr>
        <p:txBody>
          <a:bodyPr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8" name="矩形 7"/>
          <p:cNvSpPr/>
          <p:nvPr/>
        </p:nvSpPr>
        <p:spPr>
          <a:xfrm>
            <a:off x="2100099" y="4015107"/>
            <a:ext cx="3833405" cy="513539"/>
          </a:xfrm>
          <a:prstGeom prst="rect">
            <a:avLst/>
          </a:prstGeom>
        </p:spPr>
        <p:txBody>
          <a:bodyPr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9" name="矩形 8"/>
          <p:cNvSpPr/>
          <p:nvPr/>
        </p:nvSpPr>
        <p:spPr>
          <a:xfrm>
            <a:off x="2100098" y="5230046"/>
            <a:ext cx="3833405" cy="513539"/>
          </a:xfrm>
          <a:prstGeom prst="rect">
            <a:avLst/>
          </a:prstGeom>
        </p:spPr>
        <p:txBody>
          <a:bodyPr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1" name="文本框 10"/>
          <p:cNvSpPr txBox="1"/>
          <p:nvPr/>
        </p:nvSpPr>
        <p:spPr>
          <a:xfrm>
            <a:off x="2403019" y="883424"/>
            <a:ext cx="2852063" cy="584775"/>
          </a:xfrm>
          <a:prstGeom prst="rect">
            <a:avLst/>
          </a:prstGeom>
          <a:noFill/>
        </p:spPr>
        <p:txBody>
          <a:bodyPr wrap="none" rtlCol="0">
            <a:spAutoFit/>
          </a:bodyPr>
          <a:lstStyle/>
          <a:p>
            <a:pPr algn="ctr"/>
            <a:r>
              <a:rPr kumimoji="1" lang="zh-CN" altLang="en-US" sz="3200" dirty="0">
                <a:latin typeface="兰米欣喜相逢" panose="02000503000000000000" charset="-122"/>
                <a:ea typeface="兰米欣喜相逢" panose="02000503000000000000" charset="-122"/>
              </a:rPr>
              <a:t>点击添加标题 </a:t>
            </a:r>
          </a:p>
        </p:txBody>
      </p:sp>
      <p:sp>
        <p:nvSpPr>
          <p:cNvPr id="12" name="矩形 11"/>
          <p:cNvSpPr/>
          <p:nvPr/>
        </p:nvSpPr>
        <p:spPr>
          <a:xfrm>
            <a:off x="1549129" y="1524696"/>
            <a:ext cx="4559842" cy="733599"/>
          </a:xfrm>
          <a:prstGeom prst="rect">
            <a:avLst/>
          </a:prstGeom>
        </p:spPr>
        <p:txBody>
          <a:bodyPr wrap="square">
            <a:spAutoFit/>
          </a:bodyPr>
          <a:lstStyle/>
          <a:p>
            <a:pPr algn="ct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16000"/>
            <a:ext cx="12192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泪珠形 8"/>
          <p:cNvSpPr/>
          <p:nvPr/>
        </p:nvSpPr>
        <p:spPr>
          <a:xfrm>
            <a:off x="4313127" y="3890908"/>
            <a:ext cx="1562749" cy="1562749"/>
          </a:xfrm>
          <a:prstGeom prst="teardrop">
            <a:avLst/>
          </a:prstGeom>
          <a:solidFill>
            <a:srgbClr val="F8CD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泪珠形 9"/>
          <p:cNvSpPr/>
          <p:nvPr/>
        </p:nvSpPr>
        <p:spPr>
          <a:xfrm flipH="1">
            <a:off x="6044725" y="3915454"/>
            <a:ext cx="1562749" cy="1562749"/>
          </a:xfrm>
          <a:prstGeom prst="teardrop">
            <a:avLst/>
          </a:prstGeom>
          <a:solidFill>
            <a:srgbClr val="F8CD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泪珠形 10"/>
          <p:cNvSpPr/>
          <p:nvPr/>
        </p:nvSpPr>
        <p:spPr>
          <a:xfrm flipV="1">
            <a:off x="4287139" y="2214966"/>
            <a:ext cx="1562749" cy="1562749"/>
          </a:xfrm>
          <a:prstGeom prst="teardrop">
            <a:avLst/>
          </a:prstGeom>
          <a:solidFill>
            <a:srgbClr val="F8CD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泪珠形 11"/>
          <p:cNvSpPr/>
          <p:nvPr/>
        </p:nvSpPr>
        <p:spPr>
          <a:xfrm rot="16200000" flipH="1">
            <a:off x="6058435" y="1710008"/>
            <a:ext cx="2067707" cy="2067707"/>
          </a:xfrm>
          <a:prstGeom prst="teardrop">
            <a:avLst/>
          </a:prstGeom>
          <a:solidFill>
            <a:srgbClr val="F8CD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Shape 16884"/>
          <p:cNvSpPr/>
          <p:nvPr/>
        </p:nvSpPr>
        <p:spPr>
          <a:xfrm>
            <a:off x="4876109" y="2771545"/>
            <a:ext cx="661544" cy="667367"/>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chemeClr val="bg1"/>
          </a:solidFill>
          <a:ln w="12700">
            <a:noFill/>
            <a:miter lim="400000"/>
          </a:ln>
        </p:spPr>
        <p:txBody>
          <a:bodyPr lIns="0" tIns="0" rIns="0" bIns="0"/>
          <a:lstStyle/>
          <a:p>
            <a:pPr lvl="0"/>
            <a:endParaRPr/>
          </a:p>
        </p:txBody>
      </p:sp>
      <p:sp>
        <p:nvSpPr>
          <p:cNvPr id="14" name="Shape 16900"/>
          <p:cNvSpPr/>
          <p:nvPr/>
        </p:nvSpPr>
        <p:spPr>
          <a:xfrm>
            <a:off x="6471044" y="4439134"/>
            <a:ext cx="670115" cy="611973"/>
          </a:xfrm>
          <a:custGeom>
            <a:avLst/>
            <a:gdLst/>
            <a:ahLst/>
            <a:cxnLst>
              <a:cxn ang="0">
                <a:pos x="wd2" y="hd2"/>
              </a:cxn>
              <a:cxn ang="5400000">
                <a:pos x="wd2" y="hd2"/>
              </a:cxn>
              <a:cxn ang="10800000">
                <a:pos x="wd2" y="hd2"/>
              </a:cxn>
              <a:cxn ang="16200000">
                <a:pos x="wd2" y="hd2"/>
              </a:cxn>
            </a:cxnLst>
            <a:rect l="0" t="0" r="r" b="b"/>
            <a:pathLst>
              <a:path w="20840" h="20773" extrusionOk="0">
                <a:moveTo>
                  <a:pt x="960" y="6097"/>
                </a:moveTo>
                <a:cubicBezTo>
                  <a:pt x="4160" y="9755"/>
                  <a:pt x="4160" y="9755"/>
                  <a:pt x="4160" y="9755"/>
                </a:cubicBezTo>
                <a:cubicBezTo>
                  <a:pt x="12960" y="19336"/>
                  <a:pt x="12960" y="19336"/>
                  <a:pt x="12960" y="19336"/>
                </a:cubicBezTo>
                <a:cubicBezTo>
                  <a:pt x="14880" y="21252"/>
                  <a:pt x="17760" y="21252"/>
                  <a:pt x="19520" y="19336"/>
                </a:cubicBezTo>
                <a:cubicBezTo>
                  <a:pt x="21280" y="17420"/>
                  <a:pt x="21280" y="14110"/>
                  <a:pt x="19520" y="12194"/>
                </a:cubicBezTo>
                <a:cubicBezTo>
                  <a:pt x="13440" y="5575"/>
                  <a:pt x="13440" y="5575"/>
                  <a:pt x="13440" y="5575"/>
                </a:cubicBezTo>
                <a:cubicBezTo>
                  <a:pt x="10720" y="2613"/>
                  <a:pt x="10720" y="2613"/>
                  <a:pt x="10720" y="2613"/>
                </a:cubicBezTo>
                <a:cubicBezTo>
                  <a:pt x="10240" y="2091"/>
                  <a:pt x="10240" y="2091"/>
                  <a:pt x="10240" y="2091"/>
                </a:cubicBezTo>
                <a:cubicBezTo>
                  <a:pt x="9920" y="1742"/>
                  <a:pt x="9600" y="1742"/>
                  <a:pt x="9280" y="2091"/>
                </a:cubicBezTo>
                <a:cubicBezTo>
                  <a:pt x="8960" y="2265"/>
                  <a:pt x="8960" y="2787"/>
                  <a:pt x="9280" y="3136"/>
                </a:cubicBezTo>
                <a:cubicBezTo>
                  <a:pt x="18560" y="13239"/>
                  <a:pt x="18560" y="13239"/>
                  <a:pt x="18560" y="13239"/>
                </a:cubicBezTo>
                <a:cubicBezTo>
                  <a:pt x="19840" y="14633"/>
                  <a:pt x="19840" y="16897"/>
                  <a:pt x="18560" y="18291"/>
                </a:cubicBezTo>
                <a:cubicBezTo>
                  <a:pt x="17280" y="19684"/>
                  <a:pt x="15200" y="19684"/>
                  <a:pt x="13920" y="18291"/>
                </a:cubicBezTo>
                <a:cubicBezTo>
                  <a:pt x="8800" y="12717"/>
                  <a:pt x="8800" y="12717"/>
                  <a:pt x="8800" y="12717"/>
                </a:cubicBezTo>
                <a:cubicBezTo>
                  <a:pt x="8800" y="12717"/>
                  <a:pt x="8960" y="12717"/>
                  <a:pt x="8960" y="12717"/>
                </a:cubicBezTo>
                <a:cubicBezTo>
                  <a:pt x="8800" y="12542"/>
                  <a:pt x="8480" y="12368"/>
                  <a:pt x="8320" y="12194"/>
                </a:cubicBezTo>
                <a:cubicBezTo>
                  <a:pt x="5120" y="8710"/>
                  <a:pt x="5120" y="8710"/>
                  <a:pt x="5120" y="8710"/>
                </a:cubicBezTo>
                <a:cubicBezTo>
                  <a:pt x="1760" y="5052"/>
                  <a:pt x="1760" y="5052"/>
                  <a:pt x="1760" y="5052"/>
                </a:cubicBezTo>
                <a:cubicBezTo>
                  <a:pt x="1120" y="4355"/>
                  <a:pt x="1120" y="2962"/>
                  <a:pt x="1760" y="2091"/>
                </a:cubicBezTo>
                <a:cubicBezTo>
                  <a:pt x="2560" y="1220"/>
                  <a:pt x="3840" y="1220"/>
                  <a:pt x="4640" y="2091"/>
                </a:cubicBezTo>
                <a:cubicBezTo>
                  <a:pt x="8480" y="6271"/>
                  <a:pt x="8480" y="6271"/>
                  <a:pt x="8480" y="6271"/>
                </a:cubicBezTo>
                <a:cubicBezTo>
                  <a:pt x="13920" y="12194"/>
                  <a:pt x="13920" y="12194"/>
                  <a:pt x="13920" y="12194"/>
                </a:cubicBezTo>
                <a:cubicBezTo>
                  <a:pt x="14240" y="12542"/>
                  <a:pt x="14240" y="12891"/>
                  <a:pt x="13920" y="13239"/>
                </a:cubicBezTo>
                <a:cubicBezTo>
                  <a:pt x="13600" y="13587"/>
                  <a:pt x="13280" y="13587"/>
                  <a:pt x="12960" y="13239"/>
                </a:cubicBezTo>
                <a:cubicBezTo>
                  <a:pt x="9280" y="9233"/>
                  <a:pt x="9280" y="9233"/>
                  <a:pt x="9280" y="9233"/>
                </a:cubicBezTo>
                <a:cubicBezTo>
                  <a:pt x="7520" y="7317"/>
                  <a:pt x="7520" y="7317"/>
                  <a:pt x="7520" y="7317"/>
                </a:cubicBezTo>
                <a:cubicBezTo>
                  <a:pt x="6560" y="6097"/>
                  <a:pt x="6560" y="6097"/>
                  <a:pt x="6560" y="6097"/>
                </a:cubicBezTo>
                <a:cubicBezTo>
                  <a:pt x="6240" y="5923"/>
                  <a:pt x="5760" y="5923"/>
                  <a:pt x="5600" y="6097"/>
                </a:cubicBezTo>
                <a:cubicBezTo>
                  <a:pt x="5280" y="6446"/>
                  <a:pt x="5280" y="6794"/>
                  <a:pt x="5600" y="7142"/>
                </a:cubicBezTo>
                <a:cubicBezTo>
                  <a:pt x="12000" y="14284"/>
                  <a:pt x="12000" y="14284"/>
                  <a:pt x="12000" y="14284"/>
                </a:cubicBezTo>
                <a:cubicBezTo>
                  <a:pt x="12800" y="15155"/>
                  <a:pt x="14080" y="15155"/>
                  <a:pt x="14880" y="14284"/>
                </a:cubicBezTo>
                <a:cubicBezTo>
                  <a:pt x="15680" y="13413"/>
                  <a:pt x="15680" y="12020"/>
                  <a:pt x="14880" y="11149"/>
                </a:cubicBezTo>
                <a:cubicBezTo>
                  <a:pt x="5600" y="1046"/>
                  <a:pt x="5600" y="1046"/>
                  <a:pt x="5600" y="1046"/>
                </a:cubicBezTo>
                <a:cubicBezTo>
                  <a:pt x="4320" y="-348"/>
                  <a:pt x="2240" y="-348"/>
                  <a:pt x="960" y="1046"/>
                </a:cubicBezTo>
                <a:cubicBezTo>
                  <a:pt x="-320" y="2439"/>
                  <a:pt x="-320" y="4704"/>
                  <a:pt x="960" y="6097"/>
                </a:cubicBezTo>
                <a:close/>
              </a:path>
            </a:pathLst>
          </a:custGeom>
          <a:solidFill>
            <a:schemeClr val="bg1"/>
          </a:solidFill>
          <a:ln w="12700">
            <a:noFill/>
            <a:miter lim="400000"/>
          </a:ln>
        </p:spPr>
        <p:txBody>
          <a:bodyPr lIns="0" tIns="0" rIns="0" bIns="0"/>
          <a:lstStyle/>
          <a:p>
            <a:pPr lvl="0"/>
            <a:endParaRPr dirty="0"/>
          </a:p>
        </p:txBody>
      </p:sp>
      <p:sp>
        <p:nvSpPr>
          <p:cNvPr id="15" name="Shape 16906"/>
          <p:cNvSpPr/>
          <p:nvPr/>
        </p:nvSpPr>
        <p:spPr>
          <a:xfrm>
            <a:off x="4757397" y="4334294"/>
            <a:ext cx="673189" cy="721381"/>
          </a:xfrm>
          <a:custGeom>
            <a:avLst/>
            <a:gdLst/>
            <a:ahLst/>
            <a:cxnLst>
              <a:cxn ang="0">
                <a:pos x="wd2" y="hd2"/>
              </a:cxn>
              <a:cxn ang="5400000">
                <a:pos x="wd2" y="hd2"/>
              </a:cxn>
              <a:cxn ang="10800000">
                <a:pos x="wd2" y="hd2"/>
              </a:cxn>
              <a:cxn ang="16200000">
                <a:pos x="wd2" y="hd2"/>
              </a:cxn>
            </a:cxnLst>
            <a:rect l="0" t="0" r="r" b="b"/>
            <a:pathLst>
              <a:path w="21600" h="19332" extrusionOk="0">
                <a:moveTo>
                  <a:pt x="20822" y="4969"/>
                </a:moveTo>
                <a:cubicBezTo>
                  <a:pt x="20627" y="4319"/>
                  <a:pt x="20238" y="3832"/>
                  <a:pt x="19654" y="3345"/>
                </a:cubicBezTo>
                <a:cubicBezTo>
                  <a:pt x="19459" y="3182"/>
                  <a:pt x="19265" y="3020"/>
                  <a:pt x="19070" y="2858"/>
                </a:cubicBezTo>
                <a:cubicBezTo>
                  <a:pt x="19070" y="2695"/>
                  <a:pt x="18876" y="2533"/>
                  <a:pt x="18681" y="2533"/>
                </a:cubicBezTo>
                <a:cubicBezTo>
                  <a:pt x="18292" y="2208"/>
                  <a:pt x="17903" y="2046"/>
                  <a:pt x="17514" y="1721"/>
                </a:cubicBezTo>
                <a:cubicBezTo>
                  <a:pt x="9535" y="-2177"/>
                  <a:pt x="5449" y="1883"/>
                  <a:pt x="0" y="1071"/>
                </a:cubicBezTo>
                <a:cubicBezTo>
                  <a:pt x="5059" y="2858"/>
                  <a:pt x="3697" y="7243"/>
                  <a:pt x="7589" y="11140"/>
                </a:cubicBezTo>
                <a:cubicBezTo>
                  <a:pt x="7784" y="11303"/>
                  <a:pt x="7978" y="11628"/>
                  <a:pt x="8173" y="11790"/>
                </a:cubicBezTo>
                <a:cubicBezTo>
                  <a:pt x="8173" y="11952"/>
                  <a:pt x="8368" y="11952"/>
                  <a:pt x="8368" y="12115"/>
                </a:cubicBezTo>
                <a:cubicBezTo>
                  <a:pt x="8562" y="12115"/>
                  <a:pt x="8562" y="12277"/>
                  <a:pt x="8757" y="12277"/>
                </a:cubicBezTo>
                <a:cubicBezTo>
                  <a:pt x="9146" y="12602"/>
                  <a:pt x="9535" y="12927"/>
                  <a:pt x="9924" y="13089"/>
                </a:cubicBezTo>
                <a:cubicBezTo>
                  <a:pt x="10703" y="13576"/>
                  <a:pt x="11676" y="13739"/>
                  <a:pt x="12649" y="13901"/>
                </a:cubicBezTo>
                <a:cubicBezTo>
                  <a:pt x="14595" y="14226"/>
                  <a:pt x="16541" y="14226"/>
                  <a:pt x="18097" y="14551"/>
                </a:cubicBezTo>
                <a:cubicBezTo>
                  <a:pt x="17903" y="13739"/>
                  <a:pt x="17514" y="11952"/>
                  <a:pt x="15568" y="9516"/>
                </a:cubicBezTo>
                <a:cubicBezTo>
                  <a:pt x="10508" y="3832"/>
                  <a:pt x="10508" y="5294"/>
                  <a:pt x="8368" y="3345"/>
                </a:cubicBezTo>
                <a:cubicBezTo>
                  <a:pt x="12843" y="3994"/>
                  <a:pt x="19654" y="12277"/>
                  <a:pt x="19654" y="15363"/>
                </a:cubicBezTo>
                <a:cubicBezTo>
                  <a:pt x="19654" y="15363"/>
                  <a:pt x="19654" y="15363"/>
                  <a:pt x="19654" y="15363"/>
                </a:cubicBezTo>
                <a:cubicBezTo>
                  <a:pt x="20043" y="17312"/>
                  <a:pt x="19459" y="19098"/>
                  <a:pt x="19459" y="19098"/>
                </a:cubicBezTo>
                <a:cubicBezTo>
                  <a:pt x="19459" y="19098"/>
                  <a:pt x="19654" y="19261"/>
                  <a:pt x="19849" y="19261"/>
                </a:cubicBezTo>
                <a:cubicBezTo>
                  <a:pt x="20043" y="19261"/>
                  <a:pt x="20238" y="19423"/>
                  <a:pt x="20432" y="19261"/>
                </a:cubicBezTo>
                <a:cubicBezTo>
                  <a:pt x="20627" y="19261"/>
                  <a:pt x="20627" y="19261"/>
                  <a:pt x="20822" y="19261"/>
                </a:cubicBezTo>
                <a:cubicBezTo>
                  <a:pt x="21016" y="19261"/>
                  <a:pt x="21016" y="19098"/>
                  <a:pt x="21211" y="19098"/>
                </a:cubicBezTo>
                <a:cubicBezTo>
                  <a:pt x="21600" y="17961"/>
                  <a:pt x="21016" y="15363"/>
                  <a:pt x="20043" y="13576"/>
                </a:cubicBezTo>
                <a:cubicBezTo>
                  <a:pt x="20627" y="12115"/>
                  <a:pt x="21600" y="10328"/>
                  <a:pt x="21600" y="8217"/>
                </a:cubicBezTo>
                <a:cubicBezTo>
                  <a:pt x="21600" y="7080"/>
                  <a:pt x="21405" y="6106"/>
                  <a:pt x="20822" y="4969"/>
                </a:cubicBezTo>
                <a:close/>
              </a:path>
            </a:pathLst>
          </a:custGeom>
          <a:solidFill>
            <a:schemeClr val="bg1"/>
          </a:solidFill>
          <a:ln w="12700">
            <a:noFill/>
            <a:miter lim="400000"/>
          </a:ln>
        </p:spPr>
        <p:txBody>
          <a:bodyPr lIns="0" tIns="0" rIns="0" bIns="0"/>
          <a:lstStyle/>
          <a:p>
            <a:pPr lvl="0"/>
            <a:endParaRPr/>
          </a:p>
        </p:txBody>
      </p:sp>
      <p:grpSp>
        <p:nvGrpSpPr>
          <p:cNvPr id="16" name="组合 15"/>
          <p:cNvGrpSpPr/>
          <p:nvPr/>
        </p:nvGrpSpPr>
        <p:grpSpPr>
          <a:xfrm>
            <a:off x="6465879" y="2313448"/>
            <a:ext cx="1054912" cy="1125464"/>
            <a:chOff x="5873077" y="5132465"/>
            <a:chExt cx="522159" cy="557081"/>
          </a:xfrm>
          <a:solidFill>
            <a:schemeClr val="bg1"/>
          </a:solidFill>
        </p:grpSpPr>
        <p:sp>
          <p:nvSpPr>
            <p:cNvPr id="17" name="Shape 4414"/>
            <p:cNvSpPr/>
            <p:nvPr/>
          </p:nvSpPr>
          <p:spPr>
            <a:xfrm>
              <a:off x="6125841" y="5132465"/>
              <a:ext cx="31597" cy="78159"/>
            </a:xfrm>
            <a:custGeom>
              <a:avLst/>
              <a:gdLst/>
              <a:ahLst/>
              <a:cxnLst>
                <a:cxn ang="0">
                  <a:pos x="wd2" y="hd2"/>
                </a:cxn>
                <a:cxn ang="5400000">
                  <a:pos x="wd2" y="hd2"/>
                </a:cxn>
                <a:cxn ang="10800000">
                  <a:pos x="wd2" y="hd2"/>
                </a:cxn>
                <a:cxn ang="16200000">
                  <a:pos x="wd2" y="hd2"/>
                </a:cxn>
              </a:cxnLst>
              <a:rect l="0" t="0" r="r" b="b"/>
              <a:pathLst>
                <a:path w="21600" h="21600" extrusionOk="0">
                  <a:moveTo>
                    <a:pt x="11520" y="21600"/>
                  </a:moveTo>
                  <a:cubicBezTo>
                    <a:pt x="5760" y="21600"/>
                    <a:pt x="0" y="19326"/>
                    <a:pt x="0" y="17053"/>
                  </a:cubicBezTo>
                  <a:cubicBezTo>
                    <a:pt x="0" y="3979"/>
                    <a:pt x="0" y="3979"/>
                    <a:pt x="0" y="3979"/>
                  </a:cubicBezTo>
                  <a:cubicBezTo>
                    <a:pt x="0" y="1705"/>
                    <a:pt x="5760" y="0"/>
                    <a:pt x="11520" y="0"/>
                  </a:cubicBezTo>
                  <a:cubicBezTo>
                    <a:pt x="17280" y="0"/>
                    <a:pt x="21600" y="1705"/>
                    <a:pt x="21600" y="3979"/>
                  </a:cubicBezTo>
                  <a:cubicBezTo>
                    <a:pt x="21600" y="17053"/>
                    <a:pt x="21600" y="17053"/>
                    <a:pt x="21600" y="17053"/>
                  </a:cubicBezTo>
                  <a:cubicBezTo>
                    <a:pt x="21600" y="19326"/>
                    <a:pt x="17280" y="21600"/>
                    <a:pt x="11520" y="21600"/>
                  </a:cubicBezTo>
                  <a:close/>
                </a:path>
              </a:pathLst>
            </a:custGeom>
            <a:grpFill/>
            <a:ln w="12700" cap="flat">
              <a:noFill/>
              <a:miter lim="400000"/>
            </a:ln>
            <a:effectLst/>
          </p:spPr>
          <p:txBody>
            <a:bodyPr wrap="square" lIns="0" tIns="0" rIns="0" bIns="0" numCol="1" anchor="t">
              <a:noAutofit/>
            </a:bodyPr>
            <a:lstStyle/>
            <a:p>
              <a:pPr lvl="0"/>
              <a:endParaRPr/>
            </a:p>
          </p:txBody>
        </p:sp>
        <p:sp>
          <p:nvSpPr>
            <p:cNvPr id="18" name="Shape 4415"/>
            <p:cNvSpPr/>
            <p:nvPr/>
          </p:nvSpPr>
          <p:spPr>
            <a:xfrm>
              <a:off x="6003115" y="5161163"/>
              <a:ext cx="54131" cy="71080"/>
            </a:xfrm>
            <a:custGeom>
              <a:avLst/>
              <a:gdLst/>
              <a:ahLst/>
              <a:cxnLst>
                <a:cxn ang="0">
                  <a:pos x="wd2" y="hd2"/>
                </a:cxn>
                <a:cxn ang="5400000">
                  <a:pos x="wd2" y="hd2"/>
                </a:cxn>
                <a:cxn ang="10800000">
                  <a:pos x="wd2" y="hd2"/>
                </a:cxn>
                <a:cxn ang="16200000">
                  <a:pos x="wd2" y="hd2"/>
                </a:cxn>
              </a:cxnLst>
              <a:rect l="0" t="0" r="r" b="b"/>
              <a:pathLst>
                <a:path w="20088" h="20983" extrusionOk="0">
                  <a:moveTo>
                    <a:pt x="14689" y="20983"/>
                  </a:moveTo>
                  <a:cubicBezTo>
                    <a:pt x="12374" y="20983"/>
                    <a:pt x="10831" y="20366"/>
                    <a:pt x="9289" y="19132"/>
                  </a:cubicBezTo>
                  <a:cubicBezTo>
                    <a:pt x="803" y="6789"/>
                    <a:pt x="803" y="6789"/>
                    <a:pt x="803" y="6789"/>
                  </a:cubicBezTo>
                  <a:cubicBezTo>
                    <a:pt x="-740" y="4320"/>
                    <a:pt x="31" y="1852"/>
                    <a:pt x="2346" y="617"/>
                  </a:cubicBezTo>
                  <a:cubicBezTo>
                    <a:pt x="5431" y="-617"/>
                    <a:pt x="8517" y="0"/>
                    <a:pt x="10060" y="2469"/>
                  </a:cubicBezTo>
                  <a:cubicBezTo>
                    <a:pt x="19317" y="14812"/>
                    <a:pt x="19317" y="14812"/>
                    <a:pt x="19317" y="14812"/>
                  </a:cubicBezTo>
                  <a:cubicBezTo>
                    <a:pt x="20860" y="16663"/>
                    <a:pt x="20089" y="19749"/>
                    <a:pt x="17003" y="20983"/>
                  </a:cubicBezTo>
                  <a:cubicBezTo>
                    <a:pt x="16231" y="20983"/>
                    <a:pt x="15460" y="20983"/>
                    <a:pt x="14689" y="20983"/>
                  </a:cubicBezTo>
                  <a:close/>
                </a:path>
              </a:pathLst>
            </a:custGeom>
            <a:grpFill/>
            <a:ln w="12700" cap="flat">
              <a:noFill/>
              <a:miter lim="400000"/>
            </a:ln>
            <a:effectLst/>
          </p:spPr>
          <p:txBody>
            <a:bodyPr wrap="square" lIns="0" tIns="0" rIns="0" bIns="0" numCol="1" anchor="t">
              <a:noAutofit/>
            </a:bodyPr>
            <a:lstStyle/>
            <a:p>
              <a:pPr lvl="0"/>
              <a:endParaRPr/>
            </a:p>
          </p:txBody>
        </p:sp>
        <p:sp>
          <p:nvSpPr>
            <p:cNvPr id="19" name="Shape 4416"/>
            <p:cNvSpPr/>
            <p:nvPr/>
          </p:nvSpPr>
          <p:spPr>
            <a:xfrm>
              <a:off x="5910064" y="5249302"/>
              <a:ext cx="71959" cy="54446"/>
            </a:xfrm>
            <a:custGeom>
              <a:avLst/>
              <a:gdLst/>
              <a:ahLst/>
              <a:cxnLst>
                <a:cxn ang="0">
                  <a:pos x="wd2" y="hd2"/>
                </a:cxn>
                <a:cxn ang="5400000">
                  <a:pos x="wd2" y="hd2"/>
                </a:cxn>
                <a:cxn ang="10800000">
                  <a:pos x="wd2" y="hd2"/>
                </a:cxn>
                <a:cxn ang="16200000">
                  <a:pos x="wd2" y="hd2"/>
                </a:cxn>
              </a:cxnLst>
              <a:rect l="0" t="0" r="r" b="b"/>
              <a:pathLst>
                <a:path w="20319" h="20800" extrusionOk="0">
                  <a:moveTo>
                    <a:pt x="15762" y="20800"/>
                  </a:moveTo>
                  <a:cubicBezTo>
                    <a:pt x="15178" y="20800"/>
                    <a:pt x="14594" y="20800"/>
                    <a:pt x="14011" y="20000"/>
                  </a:cubicBezTo>
                  <a:cubicBezTo>
                    <a:pt x="2335" y="10400"/>
                    <a:pt x="2335" y="10400"/>
                    <a:pt x="2335" y="10400"/>
                  </a:cubicBezTo>
                  <a:cubicBezTo>
                    <a:pt x="0" y="8800"/>
                    <a:pt x="-584" y="5600"/>
                    <a:pt x="584" y="3200"/>
                  </a:cubicBezTo>
                  <a:cubicBezTo>
                    <a:pt x="1751" y="0"/>
                    <a:pt x="4670" y="-800"/>
                    <a:pt x="6421" y="800"/>
                  </a:cubicBezTo>
                  <a:cubicBezTo>
                    <a:pt x="18097" y="10400"/>
                    <a:pt x="18097" y="10400"/>
                    <a:pt x="18097" y="10400"/>
                  </a:cubicBezTo>
                  <a:cubicBezTo>
                    <a:pt x="19848" y="12000"/>
                    <a:pt x="21016" y="15200"/>
                    <a:pt x="19848" y="17600"/>
                  </a:cubicBezTo>
                  <a:cubicBezTo>
                    <a:pt x="18681" y="20000"/>
                    <a:pt x="17513" y="20800"/>
                    <a:pt x="15762" y="20800"/>
                  </a:cubicBezTo>
                  <a:close/>
                </a:path>
              </a:pathLst>
            </a:custGeom>
            <a:grpFill/>
            <a:ln w="12700" cap="flat">
              <a:noFill/>
              <a:miter lim="400000"/>
            </a:ln>
            <a:effectLst/>
          </p:spPr>
          <p:txBody>
            <a:bodyPr wrap="square" lIns="0" tIns="0" rIns="0" bIns="0" numCol="1" anchor="t">
              <a:noAutofit/>
            </a:bodyPr>
            <a:lstStyle/>
            <a:p>
              <a:pPr lvl="0"/>
              <a:endParaRPr/>
            </a:p>
          </p:txBody>
        </p:sp>
        <p:sp>
          <p:nvSpPr>
            <p:cNvPr id="20" name="Shape 4417"/>
            <p:cNvSpPr/>
            <p:nvPr/>
          </p:nvSpPr>
          <p:spPr>
            <a:xfrm>
              <a:off x="5873077" y="5371926"/>
              <a:ext cx="78159" cy="28271"/>
            </a:xfrm>
            <a:custGeom>
              <a:avLst/>
              <a:gdLst/>
              <a:ahLst/>
              <a:cxnLst>
                <a:cxn ang="0">
                  <a:pos x="wd2" y="hd2"/>
                </a:cxn>
                <a:cxn ang="5400000">
                  <a:pos x="wd2" y="hd2"/>
                </a:cxn>
                <a:cxn ang="10800000">
                  <a:pos x="wd2" y="hd2"/>
                </a:cxn>
                <a:cxn ang="16200000">
                  <a:pos x="wd2" y="hd2"/>
                </a:cxn>
              </a:cxnLst>
              <a:rect l="0" t="0" r="r" b="b"/>
              <a:pathLst>
                <a:path w="21600" h="21600" extrusionOk="0">
                  <a:moveTo>
                    <a:pt x="17621" y="21600"/>
                  </a:moveTo>
                  <a:cubicBezTo>
                    <a:pt x="4547" y="21600"/>
                    <a:pt x="4547" y="21600"/>
                    <a:pt x="4547" y="21600"/>
                  </a:cubicBezTo>
                  <a:cubicBezTo>
                    <a:pt x="2274" y="21600"/>
                    <a:pt x="0" y="16971"/>
                    <a:pt x="0" y="10800"/>
                  </a:cubicBezTo>
                  <a:cubicBezTo>
                    <a:pt x="0" y="4629"/>
                    <a:pt x="2274" y="0"/>
                    <a:pt x="4547" y="0"/>
                  </a:cubicBezTo>
                  <a:cubicBezTo>
                    <a:pt x="17621" y="0"/>
                    <a:pt x="17621" y="0"/>
                    <a:pt x="17621" y="0"/>
                  </a:cubicBezTo>
                  <a:cubicBezTo>
                    <a:pt x="19895" y="0"/>
                    <a:pt x="21600" y="4629"/>
                    <a:pt x="21600" y="10800"/>
                  </a:cubicBezTo>
                  <a:cubicBezTo>
                    <a:pt x="21600" y="16971"/>
                    <a:pt x="19895" y="21600"/>
                    <a:pt x="17621" y="21600"/>
                  </a:cubicBezTo>
                  <a:close/>
                </a:path>
              </a:pathLst>
            </a:custGeom>
            <a:grpFill/>
            <a:ln w="12700" cap="flat">
              <a:noFill/>
              <a:miter lim="400000"/>
            </a:ln>
            <a:effectLst/>
          </p:spPr>
          <p:txBody>
            <a:bodyPr wrap="square" lIns="0" tIns="0" rIns="0" bIns="0" numCol="1" anchor="t">
              <a:noAutofit/>
            </a:bodyPr>
            <a:lstStyle/>
            <a:p>
              <a:pPr lvl="0"/>
              <a:endParaRPr/>
            </a:p>
          </p:txBody>
        </p:sp>
        <p:sp>
          <p:nvSpPr>
            <p:cNvPr id="21" name="Shape 4418"/>
            <p:cNvSpPr/>
            <p:nvPr/>
          </p:nvSpPr>
          <p:spPr>
            <a:xfrm>
              <a:off x="5902153" y="5472049"/>
              <a:ext cx="71959" cy="54530"/>
            </a:xfrm>
            <a:custGeom>
              <a:avLst/>
              <a:gdLst/>
              <a:ahLst/>
              <a:cxnLst>
                <a:cxn ang="0">
                  <a:pos x="wd2" y="hd2"/>
                </a:cxn>
                <a:cxn ang="5400000">
                  <a:pos x="wd2" y="hd2"/>
                </a:cxn>
                <a:cxn ang="10800000">
                  <a:pos x="wd2" y="hd2"/>
                </a:cxn>
                <a:cxn ang="16200000">
                  <a:pos x="wd2" y="hd2"/>
                </a:cxn>
              </a:cxnLst>
              <a:rect l="0" t="0" r="r" b="b"/>
              <a:pathLst>
                <a:path w="20319" h="20832" extrusionOk="0">
                  <a:moveTo>
                    <a:pt x="4556" y="20832"/>
                  </a:moveTo>
                  <a:cubicBezTo>
                    <a:pt x="2805" y="20832"/>
                    <a:pt x="1637" y="19232"/>
                    <a:pt x="470" y="17632"/>
                  </a:cubicBezTo>
                  <a:cubicBezTo>
                    <a:pt x="-698" y="15232"/>
                    <a:pt x="470" y="11232"/>
                    <a:pt x="2221" y="9632"/>
                  </a:cubicBezTo>
                  <a:cubicBezTo>
                    <a:pt x="13897" y="832"/>
                    <a:pt x="13897" y="832"/>
                    <a:pt x="13897" y="832"/>
                  </a:cubicBezTo>
                  <a:cubicBezTo>
                    <a:pt x="16232" y="-768"/>
                    <a:pt x="18567" y="32"/>
                    <a:pt x="19734" y="2432"/>
                  </a:cubicBezTo>
                  <a:cubicBezTo>
                    <a:pt x="20902" y="5632"/>
                    <a:pt x="20318" y="8832"/>
                    <a:pt x="17983" y="10432"/>
                  </a:cubicBezTo>
                  <a:cubicBezTo>
                    <a:pt x="6307" y="20032"/>
                    <a:pt x="6307" y="20032"/>
                    <a:pt x="6307" y="20032"/>
                  </a:cubicBezTo>
                  <a:cubicBezTo>
                    <a:pt x="5724" y="20032"/>
                    <a:pt x="5140" y="20832"/>
                    <a:pt x="4556" y="20832"/>
                  </a:cubicBezTo>
                  <a:close/>
                </a:path>
              </a:pathLst>
            </a:custGeom>
            <a:grpFill/>
            <a:ln w="12700" cap="flat">
              <a:noFill/>
              <a:miter lim="400000"/>
            </a:ln>
            <a:effectLst/>
          </p:spPr>
          <p:txBody>
            <a:bodyPr wrap="square" lIns="0" tIns="0" rIns="0" bIns="0" numCol="1" anchor="t">
              <a:noAutofit/>
            </a:bodyPr>
            <a:lstStyle/>
            <a:p>
              <a:pPr lvl="0"/>
              <a:endParaRPr/>
            </a:p>
          </p:txBody>
        </p:sp>
        <p:sp>
          <p:nvSpPr>
            <p:cNvPr id="22" name="Shape 4419"/>
            <p:cNvSpPr/>
            <p:nvPr/>
          </p:nvSpPr>
          <p:spPr>
            <a:xfrm>
              <a:off x="6287549" y="5483773"/>
              <a:ext cx="72361" cy="54446"/>
            </a:xfrm>
            <a:custGeom>
              <a:avLst/>
              <a:gdLst/>
              <a:ahLst/>
              <a:cxnLst>
                <a:cxn ang="0">
                  <a:pos x="wd2" y="hd2"/>
                </a:cxn>
                <a:cxn ang="5400000">
                  <a:pos x="wd2" y="hd2"/>
                </a:cxn>
                <a:cxn ang="10800000">
                  <a:pos x="wd2" y="hd2"/>
                </a:cxn>
                <a:cxn ang="16200000">
                  <a:pos x="wd2" y="hd2"/>
                </a:cxn>
              </a:cxnLst>
              <a:rect l="0" t="0" r="r" b="b"/>
              <a:pathLst>
                <a:path w="20432" h="20800" extrusionOk="0">
                  <a:moveTo>
                    <a:pt x="16346" y="20800"/>
                  </a:moveTo>
                  <a:cubicBezTo>
                    <a:pt x="15178" y="20800"/>
                    <a:pt x="14594" y="20800"/>
                    <a:pt x="14011" y="20000"/>
                  </a:cubicBezTo>
                  <a:cubicBezTo>
                    <a:pt x="2335" y="11200"/>
                    <a:pt x="2335" y="11200"/>
                    <a:pt x="2335" y="11200"/>
                  </a:cubicBezTo>
                  <a:cubicBezTo>
                    <a:pt x="0" y="9600"/>
                    <a:pt x="-584" y="5600"/>
                    <a:pt x="584" y="3200"/>
                  </a:cubicBezTo>
                  <a:cubicBezTo>
                    <a:pt x="1751" y="0"/>
                    <a:pt x="4670" y="-800"/>
                    <a:pt x="6421" y="800"/>
                  </a:cubicBezTo>
                  <a:cubicBezTo>
                    <a:pt x="18097" y="10400"/>
                    <a:pt x="18097" y="10400"/>
                    <a:pt x="18097" y="10400"/>
                  </a:cubicBezTo>
                  <a:cubicBezTo>
                    <a:pt x="20432" y="12000"/>
                    <a:pt x="21016" y="15200"/>
                    <a:pt x="19848" y="17600"/>
                  </a:cubicBezTo>
                  <a:cubicBezTo>
                    <a:pt x="19265" y="20000"/>
                    <a:pt x="17513" y="20800"/>
                    <a:pt x="16346" y="20800"/>
                  </a:cubicBezTo>
                  <a:close/>
                </a:path>
              </a:pathLst>
            </a:custGeom>
            <a:grpFill/>
            <a:ln w="12700" cap="flat">
              <a:noFill/>
              <a:miter lim="400000"/>
            </a:ln>
            <a:effectLst/>
          </p:spPr>
          <p:txBody>
            <a:bodyPr wrap="square" lIns="0" tIns="0" rIns="0" bIns="0" numCol="1" anchor="t">
              <a:noAutofit/>
            </a:bodyPr>
            <a:lstStyle/>
            <a:p>
              <a:pPr lvl="0"/>
              <a:endParaRPr/>
            </a:p>
          </p:txBody>
        </p:sp>
        <p:sp>
          <p:nvSpPr>
            <p:cNvPr id="23" name="Shape 4420"/>
            <p:cNvSpPr/>
            <p:nvPr/>
          </p:nvSpPr>
          <p:spPr>
            <a:xfrm>
              <a:off x="6318740" y="5386894"/>
              <a:ext cx="76496" cy="28271"/>
            </a:xfrm>
            <a:custGeom>
              <a:avLst/>
              <a:gdLst/>
              <a:ahLst/>
              <a:cxnLst>
                <a:cxn ang="0">
                  <a:pos x="wd2" y="hd2"/>
                </a:cxn>
                <a:cxn ang="5400000">
                  <a:pos x="wd2" y="hd2"/>
                </a:cxn>
                <a:cxn ang="10800000">
                  <a:pos x="wd2" y="hd2"/>
                </a:cxn>
                <a:cxn ang="16200000">
                  <a:pos x="wd2" y="hd2"/>
                </a:cxn>
              </a:cxnLst>
              <a:rect l="0" t="0" r="r" b="b"/>
              <a:pathLst>
                <a:path w="21600" h="21600" extrusionOk="0">
                  <a:moveTo>
                    <a:pt x="17514" y="21600"/>
                  </a:moveTo>
                  <a:cubicBezTo>
                    <a:pt x="4086" y="21600"/>
                    <a:pt x="4086" y="21600"/>
                    <a:pt x="4086" y="21600"/>
                  </a:cubicBezTo>
                  <a:cubicBezTo>
                    <a:pt x="1751" y="21600"/>
                    <a:pt x="0" y="16971"/>
                    <a:pt x="0" y="10800"/>
                  </a:cubicBezTo>
                  <a:cubicBezTo>
                    <a:pt x="0" y="4629"/>
                    <a:pt x="1751" y="0"/>
                    <a:pt x="4086" y="0"/>
                  </a:cubicBezTo>
                  <a:cubicBezTo>
                    <a:pt x="17514" y="0"/>
                    <a:pt x="17514" y="0"/>
                    <a:pt x="17514" y="0"/>
                  </a:cubicBezTo>
                  <a:cubicBezTo>
                    <a:pt x="19849" y="0"/>
                    <a:pt x="21600" y="4629"/>
                    <a:pt x="21600" y="10800"/>
                  </a:cubicBezTo>
                  <a:cubicBezTo>
                    <a:pt x="21600" y="16971"/>
                    <a:pt x="19849" y="21600"/>
                    <a:pt x="17514" y="21600"/>
                  </a:cubicBezTo>
                  <a:close/>
                </a:path>
              </a:pathLst>
            </a:custGeom>
            <a:grpFill/>
            <a:ln w="12700" cap="flat">
              <a:noFill/>
              <a:miter lim="400000"/>
            </a:ln>
            <a:effectLst/>
          </p:spPr>
          <p:txBody>
            <a:bodyPr wrap="square" lIns="0" tIns="0" rIns="0" bIns="0" numCol="1" anchor="t">
              <a:noAutofit/>
            </a:bodyPr>
            <a:lstStyle/>
            <a:p>
              <a:pPr lvl="0"/>
              <a:endParaRPr/>
            </a:p>
          </p:txBody>
        </p:sp>
        <p:sp>
          <p:nvSpPr>
            <p:cNvPr id="24" name="Shape 4421"/>
            <p:cNvSpPr/>
            <p:nvPr/>
          </p:nvSpPr>
          <p:spPr>
            <a:xfrm>
              <a:off x="6295863" y="5260942"/>
              <a:ext cx="71958" cy="54446"/>
            </a:xfrm>
            <a:custGeom>
              <a:avLst/>
              <a:gdLst/>
              <a:ahLst/>
              <a:cxnLst>
                <a:cxn ang="0">
                  <a:pos x="wd2" y="hd2"/>
                </a:cxn>
                <a:cxn ang="5400000">
                  <a:pos x="wd2" y="hd2"/>
                </a:cxn>
                <a:cxn ang="10800000">
                  <a:pos x="wd2" y="hd2"/>
                </a:cxn>
                <a:cxn ang="16200000">
                  <a:pos x="wd2" y="hd2"/>
                </a:cxn>
              </a:cxnLst>
              <a:rect l="0" t="0" r="r" b="b"/>
              <a:pathLst>
                <a:path w="20319" h="20800" extrusionOk="0">
                  <a:moveTo>
                    <a:pt x="4086" y="20800"/>
                  </a:moveTo>
                  <a:cubicBezTo>
                    <a:pt x="2919" y="20800"/>
                    <a:pt x="1167" y="20000"/>
                    <a:pt x="584" y="18400"/>
                  </a:cubicBezTo>
                  <a:cubicBezTo>
                    <a:pt x="-584" y="15200"/>
                    <a:pt x="0" y="12000"/>
                    <a:pt x="2335" y="10400"/>
                  </a:cubicBezTo>
                  <a:cubicBezTo>
                    <a:pt x="14011" y="800"/>
                    <a:pt x="14011" y="800"/>
                    <a:pt x="14011" y="800"/>
                  </a:cubicBezTo>
                  <a:cubicBezTo>
                    <a:pt x="15762" y="-800"/>
                    <a:pt x="18681" y="0"/>
                    <a:pt x="19848" y="3200"/>
                  </a:cubicBezTo>
                  <a:cubicBezTo>
                    <a:pt x="21016" y="5600"/>
                    <a:pt x="19848" y="9600"/>
                    <a:pt x="18097" y="11200"/>
                  </a:cubicBezTo>
                  <a:cubicBezTo>
                    <a:pt x="6421" y="20000"/>
                    <a:pt x="6421" y="20000"/>
                    <a:pt x="6421" y="20000"/>
                  </a:cubicBezTo>
                  <a:cubicBezTo>
                    <a:pt x="5838" y="20800"/>
                    <a:pt x="4670" y="20800"/>
                    <a:pt x="4086" y="20800"/>
                  </a:cubicBezTo>
                  <a:close/>
                </a:path>
              </a:pathLst>
            </a:custGeom>
            <a:grpFill/>
            <a:ln w="12700" cap="flat">
              <a:noFill/>
              <a:miter lim="400000"/>
            </a:ln>
            <a:effectLst/>
          </p:spPr>
          <p:txBody>
            <a:bodyPr wrap="square" lIns="0" tIns="0" rIns="0" bIns="0" numCol="1" anchor="t">
              <a:noAutofit/>
            </a:bodyPr>
            <a:lstStyle/>
            <a:p>
              <a:pPr lvl="0"/>
              <a:endParaRPr/>
            </a:p>
          </p:txBody>
        </p:sp>
        <p:sp>
          <p:nvSpPr>
            <p:cNvPr id="25" name="Shape 4422"/>
            <p:cNvSpPr/>
            <p:nvPr/>
          </p:nvSpPr>
          <p:spPr>
            <a:xfrm>
              <a:off x="6226004" y="5169393"/>
              <a:ext cx="55260" cy="71165"/>
            </a:xfrm>
            <a:custGeom>
              <a:avLst/>
              <a:gdLst/>
              <a:ahLst/>
              <a:cxnLst>
                <a:cxn ang="0">
                  <a:pos x="wd2" y="hd2"/>
                </a:cxn>
                <a:cxn ang="5400000">
                  <a:pos x="wd2" y="hd2"/>
                </a:cxn>
                <a:cxn ang="10800000">
                  <a:pos x="wd2" y="hd2"/>
                </a:cxn>
                <a:cxn ang="16200000">
                  <a:pos x="wd2" y="hd2"/>
                </a:cxn>
              </a:cxnLst>
              <a:rect l="0" t="0" r="r" b="b"/>
              <a:pathLst>
                <a:path w="19938" h="21008" extrusionOk="0">
                  <a:moveTo>
                    <a:pt x="5431" y="21008"/>
                  </a:moveTo>
                  <a:cubicBezTo>
                    <a:pt x="4660" y="21008"/>
                    <a:pt x="3117" y="21008"/>
                    <a:pt x="2346" y="20391"/>
                  </a:cubicBezTo>
                  <a:cubicBezTo>
                    <a:pt x="31" y="19157"/>
                    <a:pt x="-740" y="16688"/>
                    <a:pt x="803" y="14219"/>
                  </a:cubicBezTo>
                  <a:cubicBezTo>
                    <a:pt x="9289" y="1877"/>
                    <a:pt x="9289" y="1877"/>
                    <a:pt x="9289" y="1877"/>
                  </a:cubicBezTo>
                  <a:cubicBezTo>
                    <a:pt x="10831" y="25"/>
                    <a:pt x="13917" y="-592"/>
                    <a:pt x="17003" y="642"/>
                  </a:cubicBezTo>
                  <a:cubicBezTo>
                    <a:pt x="19317" y="1877"/>
                    <a:pt x="20860" y="4345"/>
                    <a:pt x="19317" y="6197"/>
                  </a:cubicBezTo>
                  <a:cubicBezTo>
                    <a:pt x="10060" y="19157"/>
                    <a:pt x="10060" y="19157"/>
                    <a:pt x="10060" y="19157"/>
                  </a:cubicBezTo>
                  <a:cubicBezTo>
                    <a:pt x="9289" y="20391"/>
                    <a:pt x="6974" y="21008"/>
                    <a:pt x="5431" y="21008"/>
                  </a:cubicBezTo>
                  <a:close/>
                </a:path>
              </a:pathLst>
            </a:custGeom>
            <a:grpFill/>
            <a:ln w="12700" cap="flat">
              <a:noFill/>
              <a:miter lim="400000"/>
            </a:ln>
            <a:effectLst/>
          </p:spPr>
          <p:txBody>
            <a:bodyPr wrap="square" lIns="0" tIns="0" rIns="0" bIns="0" numCol="1" anchor="t">
              <a:noAutofit/>
            </a:bodyPr>
            <a:lstStyle/>
            <a:p>
              <a:pPr lvl="0"/>
              <a:endParaRPr/>
            </a:p>
          </p:txBody>
        </p:sp>
        <p:sp>
          <p:nvSpPr>
            <p:cNvPr id="26" name="Shape 4423"/>
            <p:cNvSpPr/>
            <p:nvPr/>
          </p:nvSpPr>
          <p:spPr>
            <a:xfrm>
              <a:off x="5994470" y="5257186"/>
              <a:ext cx="281036" cy="337575"/>
            </a:xfrm>
            <a:custGeom>
              <a:avLst/>
              <a:gdLst/>
              <a:ahLst/>
              <a:cxnLst>
                <a:cxn ang="0">
                  <a:pos x="wd2" y="hd2"/>
                </a:cxn>
                <a:cxn ang="5400000">
                  <a:pos x="wd2" y="hd2"/>
                </a:cxn>
                <a:cxn ang="10800000">
                  <a:pos x="wd2" y="hd2"/>
                </a:cxn>
                <a:cxn ang="16200000">
                  <a:pos x="wd2" y="hd2"/>
                </a:cxn>
              </a:cxnLst>
              <a:rect l="0" t="0" r="r" b="b"/>
              <a:pathLst>
                <a:path w="21600" h="21600" extrusionOk="0">
                  <a:moveTo>
                    <a:pt x="21600" y="8933"/>
                  </a:moveTo>
                  <a:cubicBezTo>
                    <a:pt x="21600" y="4000"/>
                    <a:pt x="16764" y="0"/>
                    <a:pt x="10800" y="0"/>
                  </a:cubicBezTo>
                  <a:cubicBezTo>
                    <a:pt x="4836" y="0"/>
                    <a:pt x="0" y="4000"/>
                    <a:pt x="0" y="8933"/>
                  </a:cubicBezTo>
                  <a:cubicBezTo>
                    <a:pt x="0" y="9200"/>
                    <a:pt x="0" y="9467"/>
                    <a:pt x="0" y="9733"/>
                  </a:cubicBezTo>
                  <a:cubicBezTo>
                    <a:pt x="0" y="9867"/>
                    <a:pt x="161" y="13333"/>
                    <a:pt x="4191" y="17600"/>
                  </a:cubicBezTo>
                  <a:cubicBezTo>
                    <a:pt x="5481" y="18933"/>
                    <a:pt x="4997" y="21600"/>
                    <a:pt x="4997" y="21600"/>
                  </a:cubicBezTo>
                  <a:cubicBezTo>
                    <a:pt x="6609" y="21600"/>
                    <a:pt x="8221" y="21600"/>
                    <a:pt x="9994" y="21600"/>
                  </a:cubicBezTo>
                  <a:cubicBezTo>
                    <a:pt x="10478" y="21600"/>
                    <a:pt x="10961" y="21600"/>
                    <a:pt x="11445" y="21600"/>
                  </a:cubicBezTo>
                  <a:cubicBezTo>
                    <a:pt x="13218" y="21600"/>
                    <a:pt x="14830" y="21600"/>
                    <a:pt x="16442" y="21600"/>
                  </a:cubicBezTo>
                  <a:cubicBezTo>
                    <a:pt x="16442" y="21600"/>
                    <a:pt x="15958" y="18933"/>
                    <a:pt x="17248" y="17600"/>
                  </a:cubicBezTo>
                  <a:cubicBezTo>
                    <a:pt x="21278" y="13333"/>
                    <a:pt x="21600" y="9867"/>
                    <a:pt x="21439" y="9733"/>
                  </a:cubicBezTo>
                  <a:cubicBezTo>
                    <a:pt x="21439" y="9467"/>
                    <a:pt x="21600" y="9200"/>
                    <a:pt x="21600" y="8933"/>
                  </a:cubicBezTo>
                  <a:close/>
                  <a:moveTo>
                    <a:pt x="9510" y="20000"/>
                  </a:moveTo>
                  <a:cubicBezTo>
                    <a:pt x="9510" y="15733"/>
                    <a:pt x="9510" y="15733"/>
                    <a:pt x="9510" y="15733"/>
                  </a:cubicBezTo>
                  <a:cubicBezTo>
                    <a:pt x="9510" y="15600"/>
                    <a:pt x="9510" y="15600"/>
                    <a:pt x="9349" y="15467"/>
                  </a:cubicBezTo>
                  <a:cubicBezTo>
                    <a:pt x="7254" y="12133"/>
                    <a:pt x="7254" y="12133"/>
                    <a:pt x="7254" y="12133"/>
                  </a:cubicBezTo>
                  <a:cubicBezTo>
                    <a:pt x="7415" y="12133"/>
                    <a:pt x="7576" y="12133"/>
                    <a:pt x="7737" y="12000"/>
                  </a:cubicBezTo>
                  <a:cubicBezTo>
                    <a:pt x="8060" y="12000"/>
                    <a:pt x="8382" y="11733"/>
                    <a:pt x="8704" y="11600"/>
                  </a:cubicBezTo>
                  <a:cubicBezTo>
                    <a:pt x="9027" y="11867"/>
                    <a:pt x="9510" y="12133"/>
                    <a:pt x="9833" y="12133"/>
                  </a:cubicBezTo>
                  <a:cubicBezTo>
                    <a:pt x="10478" y="12267"/>
                    <a:pt x="11122" y="12000"/>
                    <a:pt x="11767" y="11600"/>
                  </a:cubicBezTo>
                  <a:cubicBezTo>
                    <a:pt x="11767" y="11600"/>
                    <a:pt x="11767" y="11600"/>
                    <a:pt x="11767" y="11733"/>
                  </a:cubicBezTo>
                  <a:cubicBezTo>
                    <a:pt x="12090" y="12133"/>
                    <a:pt x="12573" y="12267"/>
                    <a:pt x="12896" y="12267"/>
                  </a:cubicBezTo>
                  <a:cubicBezTo>
                    <a:pt x="13057" y="12267"/>
                    <a:pt x="13057" y="12267"/>
                    <a:pt x="13057" y="12267"/>
                  </a:cubicBezTo>
                  <a:cubicBezTo>
                    <a:pt x="13218" y="12267"/>
                    <a:pt x="13379" y="12267"/>
                    <a:pt x="13540" y="12133"/>
                  </a:cubicBezTo>
                  <a:cubicBezTo>
                    <a:pt x="11445" y="15467"/>
                    <a:pt x="11445" y="15467"/>
                    <a:pt x="11445" y="15467"/>
                  </a:cubicBezTo>
                  <a:cubicBezTo>
                    <a:pt x="11445" y="15600"/>
                    <a:pt x="11445" y="15600"/>
                    <a:pt x="11445" y="15733"/>
                  </a:cubicBezTo>
                  <a:cubicBezTo>
                    <a:pt x="11445" y="20000"/>
                    <a:pt x="11445" y="20000"/>
                    <a:pt x="11445" y="20000"/>
                  </a:cubicBezTo>
                  <a:lnTo>
                    <a:pt x="9510" y="20000"/>
                  </a:lnTo>
                  <a:close/>
                  <a:moveTo>
                    <a:pt x="8866" y="9600"/>
                  </a:moveTo>
                  <a:cubicBezTo>
                    <a:pt x="8866" y="9600"/>
                    <a:pt x="8866" y="9600"/>
                    <a:pt x="8866" y="9600"/>
                  </a:cubicBezTo>
                  <a:cubicBezTo>
                    <a:pt x="8866" y="9600"/>
                    <a:pt x="8866" y="9600"/>
                    <a:pt x="9027" y="9600"/>
                  </a:cubicBezTo>
                  <a:cubicBezTo>
                    <a:pt x="9188" y="9600"/>
                    <a:pt x="9188" y="9600"/>
                    <a:pt x="9188" y="9867"/>
                  </a:cubicBezTo>
                  <a:cubicBezTo>
                    <a:pt x="9188" y="10000"/>
                    <a:pt x="9027" y="10267"/>
                    <a:pt x="8866" y="10667"/>
                  </a:cubicBezTo>
                  <a:cubicBezTo>
                    <a:pt x="8704" y="10133"/>
                    <a:pt x="8704" y="9733"/>
                    <a:pt x="8866" y="9600"/>
                  </a:cubicBezTo>
                  <a:close/>
                  <a:moveTo>
                    <a:pt x="11928" y="9467"/>
                  </a:moveTo>
                  <a:cubicBezTo>
                    <a:pt x="11928" y="9333"/>
                    <a:pt x="12090" y="9333"/>
                    <a:pt x="12090" y="9333"/>
                  </a:cubicBezTo>
                  <a:cubicBezTo>
                    <a:pt x="12090" y="9333"/>
                    <a:pt x="12090" y="9333"/>
                    <a:pt x="12090" y="9333"/>
                  </a:cubicBezTo>
                  <a:cubicBezTo>
                    <a:pt x="12251" y="9333"/>
                    <a:pt x="12251" y="9333"/>
                    <a:pt x="12251" y="9333"/>
                  </a:cubicBezTo>
                  <a:cubicBezTo>
                    <a:pt x="12251" y="9467"/>
                    <a:pt x="12251" y="9867"/>
                    <a:pt x="11928" y="10400"/>
                  </a:cubicBezTo>
                  <a:cubicBezTo>
                    <a:pt x="11767" y="10000"/>
                    <a:pt x="11767" y="9600"/>
                    <a:pt x="11928" y="9467"/>
                  </a:cubicBezTo>
                  <a:close/>
                  <a:moveTo>
                    <a:pt x="19666" y="9200"/>
                  </a:moveTo>
                  <a:cubicBezTo>
                    <a:pt x="19504" y="10267"/>
                    <a:pt x="19504" y="10267"/>
                    <a:pt x="19504" y="10267"/>
                  </a:cubicBezTo>
                  <a:cubicBezTo>
                    <a:pt x="19504" y="10267"/>
                    <a:pt x="19504" y="10267"/>
                    <a:pt x="19504" y="10267"/>
                  </a:cubicBezTo>
                  <a:cubicBezTo>
                    <a:pt x="19343" y="11200"/>
                    <a:pt x="18537" y="13733"/>
                    <a:pt x="15797" y="16667"/>
                  </a:cubicBezTo>
                  <a:cubicBezTo>
                    <a:pt x="14830" y="17600"/>
                    <a:pt x="14507" y="18933"/>
                    <a:pt x="14507" y="20000"/>
                  </a:cubicBezTo>
                  <a:cubicBezTo>
                    <a:pt x="12734" y="20000"/>
                    <a:pt x="12734" y="20000"/>
                    <a:pt x="12734" y="20000"/>
                  </a:cubicBezTo>
                  <a:cubicBezTo>
                    <a:pt x="12734" y="15867"/>
                    <a:pt x="12734" y="15867"/>
                    <a:pt x="12734" y="15867"/>
                  </a:cubicBezTo>
                  <a:cubicBezTo>
                    <a:pt x="15152" y="12000"/>
                    <a:pt x="15152" y="12000"/>
                    <a:pt x="15152" y="12000"/>
                  </a:cubicBezTo>
                  <a:cubicBezTo>
                    <a:pt x="15313" y="11733"/>
                    <a:pt x="15152" y="11333"/>
                    <a:pt x="14830" y="11200"/>
                  </a:cubicBezTo>
                  <a:cubicBezTo>
                    <a:pt x="14507" y="11067"/>
                    <a:pt x="14185" y="11200"/>
                    <a:pt x="14024" y="11467"/>
                  </a:cubicBezTo>
                  <a:cubicBezTo>
                    <a:pt x="13701" y="11600"/>
                    <a:pt x="13379" y="11733"/>
                    <a:pt x="13057" y="11733"/>
                  </a:cubicBezTo>
                  <a:cubicBezTo>
                    <a:pt x="12734" y="11733"/>
                    <a:pt x="12573" y="11600"/>
                    <a:pt x="12412" y="11333"/>
                  </a:cubicBezTo>
                  <a:cubicBezTo>
                    <a:pt x="12251" y="11333"/>
                    <a:pt x="12251" y="11200"/>
                    <a:pt x="12090" y="11067"/>
                  </a:cubicBezTo>
                  <a:cubicBezTo>
                    <a:pt x="12090" y="11067"/>
                    <a:pt x="12090" y="11067"/>
                    <a:pt x="12090" y="11067"/>
                  </a:cubicBezTo>
                  <a:cubicBezTo>
                    <a:pt x="12734" y="10400"/>
                    <a:pt x="13057" y="9600"/>
                    <a:pt x="12734" y="9067"/>
                  </a:cubicBezTo>
                  <a:cubicBezTo>
                    <a:pt x="12734" y="8800"/>
                    <a:pt x="12412" y="8667"/>
                    <a:pt x="12090" y="8800"/>
                  </a:cubicBezTo>
                  <a:cubicBezTo>
                    <a:pt x="11767" y="8800"/>
                    <a:pt x="11445" y="8933"/>
                    <a:pt x="11284" y="9200"/>
                  </a:cubicBezTo>
                  <a:cubicBezTo>
                    <a:pt x="11122" y="9600"/>
                    <a:pt x="11122" y="10400"/>
                    <a:pt x="11445" y="10933"/>
                  </a:cubicBezTo>
                  <a:cubicBezTo>
                    <a:pt x="10961" y="11333"/>
                    <a:pt x="10478" y="11733"/>
                    <a:pt x="9994" y="11600"/>
                  </a:cubicBezTo>
                  <a:cubicBezTo>
                    <a:pt x="9672" y="11600"/>
                    <a:pt x="9349" y="11467"/>
                    <a:pt x="9188" y="11200"/>
                  </a:cubicBezTo>
                  <a:cubicBezTo>
                    <a:pt x="9672" y="10667"/>
                    <a:pt x="9833" y="10267"/>
                    <a:pt x="9833" y="9733"/>
                  </a:cubicBezTo>
                  <a:cubicBezTo>
                    <a:pt x="9833" y="9467"/>
                    <a:pt x="9672" y="9067"/>
                    <a:pt x="9188" y="9067"/>
                  </a:cubicBezTo>
                  <a:cubicBezTo>
                    <a:pt x="8866" y="8933"/>
                    <a:pt x="8543" y="9067"/>
                    <a:pt x="8382" y="9200"/>
                  </a:cubicBezTo>
                  <a:cubicBezTo>
                    <a:pt x="7899" y="9600"/>
                    <a:pt x="8060" y="10267"/>
                    <a:pt x="8221" y="10800"/>
                  </a:cubicBezTo>
                  <a:cubicBezTo>
                    <a:pt x="8221" y="10933"/>
                    <a:pt x="8221" y="11067"/>
                    <a:pt x="8382" y="11067"/>
                  </a:cubicBezTo>
                  <a:cubicBezTo>
                    <a:pt x="8060" y="11333"/>
                    <a:pt x="7737" y="11467"/>
                    <a:pt x="7576" y="11600"/>
                  </a:cubicBezTo>
                  <a:cubicBezTo>
                    <a:pt x="7254" y="11600"/>
                    <a:pt x="7093" y="11600"/>
                    <a:pt x="6931" y="11600"/>
                  </a:cubicBezTo>
                  <a:cubicBezTo>
                    <a:pt x="6931" y="11467"/>
                    <a:pt x="6931" y="11467"/>
                    <a:pt x="6931" y="11467"/>
                  </a:cubicBezTo>
                  <a:cubicBezTo>
                    <a:pt x="6770" y="11200"/>
                    <a:pt x="6448" y="11067"/>
                    <a:pt x="6125" y="11200"/>
                  </a:cubicBezTo>
                  <a:cubicBezTo>
                    <a:pt x="6125" y="11200"/>
                    <a:pt x="6125" y="11200"/>
                    <a:pt x="5964" y="11200"/>
                  </a:cubicBezTo>
                  <a:cubicBezTo>
                    <a:pt x="5964" y="11200"/>
                    <a:pt x="5964" y="11200"/>
                    <a:pt x="5964" y="11200"/>
                  </a:cubicBezTo>
                  <a:cubicBezTo>
                    <a:pt x="5964" y="11200"/>
                    <a:pt x="5964" y="11200"/>
                    <a:pt x="5964" y="11200"/>
                  </a:cubicBezTo>
                  <a:cubicBezTo>
                    <a:pt x="5964" y="11200"/>
                    <a:pt x="5964" y="11200"/>
                    <a:pt x="5964" y="11200"/>
                  </a:cubicBezTo>
                  <a:cubicBezTo>
                    <a:pt x="5964" y="11200"/>
                    <a:pt x="5964" y="11200"/>
                    <a:pt x="5964" y="11200"/>
                  </a:cubicBezTo>
                  <a:cubicBezTo>
                    <a:pt x="5642" y="11333"/>
                    <a:pt x="5642" y="11733"/>
                    <a:pt x="5803" y="12000"/>
                  </a:cubicBezTo>
                  <a:cubicBezTo>
                    <a:pt x="8221" y="15867"/>
                    <a:pt x="8221" y="15867"/>
                    <a:pt x="8221" y="15867"/>
                  </a:cubicBezTo>
                  <a:cubicBezTo>
                    <a:pt x="8221" y="20000"/>
                    <a:pt x="8221" y="20000"/>
                    <a:pt x="8221" y="20000"/>
                  </a:cubicBezTo>
                  <a:cubicBezTo>
                    <a:pt x="6931" y="20000"/>
                    <a:pt x="6931" y="20000"/>
                    <a:pt x="6931" y="20000"/>
                  </a:cubicBezTo>
                  <a:cubicBezTo>
                    <a:pt x="6931" y="18933"/>
                    <a:pt x="6609" y="17600"/>
                    <a:pt x="5803" y="16667"/>
                  </a:cubicBezTo>
                  <a:cubicBezTo>
                    <a:pt x="2901" y="13733"/>
                    <a:pt x="2096" y="11200"/>
                    <a:pt x="1934" y="10267"/>
                  </a:cubicBezTo>
                  <a:cubicBezTo>
                    <a:pt x="1934" y="10267"/>
                    <a:pt x="1934" y="10267"/>
                    <a:pt x="1934" y="10267"/>
                  </a:cubicBezTo>
                  <a:cubicBezTo>
                    <a:pt x="1773" y="9200"/>
                    <a:pt x="1773" y="9200"/>
                    <a:pt x="1773" y="9200"/>
                  </a:cubicBezTo>
                  <a:cubicBezTo>
                    <a:pt x="1773" y="9067"/>
                    <a:pt x="1773" y="8933"/>
                    <a:pt x="1773" y="8933"/>
                  </a:cubicBezTo>
                  <a:cubicBezTo>
                    <a:pt x="1773" y="4800"/>
                    <a:pt x="5803" y="1467"/>
                    <a:pt x="10800" y="1467"/>
                  </a:cubicBezTo>
                  <a:cubicBezTo>
                    <a:pt x="15636" y="1467"/>
                    <a:pt x="19666" y="4800"/>
                    <a:pt x="19666" y="8933"/>
                  </a:cubicBezTo>
                  <a:cubicBezTo>
                    <a:pt x="19666" y="8933"/>
                    <a:pt x="19666" y="9067"/>
                    <a:pt x="19666" y="9200"/>
                  </a:cubicBezTo>
                  <a:close/>
                </a:path>
              </a:pathLst>
            </a:custGeom>
            <a:grpFill/>
            <a:ln w="12700" cap="flat">
              <a:noFill/>
              <a:miter lim="400000"/>
            </a:ln>
            <a:effectLst/>
          </p:spPr>
          <p:txBody>
            <a:bodyPr wrap="square" lIns="0" tIns="0" rIns="0" bIns="0" numCol="1" anchor="t">
              <a:noAutofit/>
            </a:bodyPr>
            <a:lstStyle/>
            <a:p>
              <a:pPr lvl="0"/>
              <a:endParaRPr/>
            </a:p>
          </p:txBody>
        </p:sp>
        <p:sp>
          <p:nvSpPr>
            <p:cNvPr id="27" name="Shape 4424"/>
            <p:cNvSpPr/>
            <p:nvPr/>
          </p:nvSpPr>
          <p:spPr>
            <a:xfrm>
              <a:off x="6059324" y="5604735"/>
              <a:ext cx="148002" cy="848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cubicBezTo>
                    <a:pt x="913" y="3240"/>
                    <a:pt x="913" y="3240"/>
                    <a:pt x="913" y="3240"/>
                  </a:cubicBezTo>
                  <a:cubicBezTo>
                    <a:pt x="913" y="5940"/>
                    <a:pt x="913" y="5940"/>
                    <a:pt x="913" y="5940"/>
                  </a:cubicBezTo>
                  <a:cubicBezTo>
                    <a:pt x="0" y="5940"/>
                    <a:pt x="0" y="5940"/>
                    <a:pt x="0" y="5940"/>
                  </a:cubicBezTo>
                  <a:cubicBezTo>
                    <a:pt x="0" y="9180"/>
                    <a:pt x="0" y="9180"/>
                    <a:pt x="0" y="9180"/>
                  </a:cubicBezTo>
                  <a:cubicBezTo>
                    <a:pt x="913" y="9180"/>
                    <a:pt x="913" y="9180"/>
                    <a:pt x="913" y="9180"/>
                  </a:cubicBezTo>
                  <a:cubicBezTo>
                    <a:pt x="913" y="11880"/>
                    <a:pt x="913" y="11880"/>
                    <a:pt x="913" y="11880"/>
                  </a:cubicBezTo>
                  <a:cubicBezTo>
                    <a:pt x="0" y="11880"/>
                    <a:pt x="0" y="11880"/>
                    <a:pt x="0" y="11880"/>
                  </a:cubicBezTo>
                  <a:cubicBezTo>
                    <a:pt x="304" y="15120"/>
                    <a:pt x="2130" y="18360"/>
                    <a:pt x="4868" y="18360"/>
                  </a:cubicBezTo>
                  <a:cubicBezTo>
                    <a:pt x="5172" y="20520"/>
                    <a:pt x="6085" y="21600"/>
                    <a:pt x="7301" y="21600"/>
                  </a:cubicBezTo>
                  <a:cubicBezTo>
                    <a:pt x="14299" y="21600"/>
                    <a:pt x="14299" y="21600"/>
                    <a:pt x="14299" y="21600"/>
                  </a:cubicBezTo>
                  <a:cubicBezTo>
                    <a:pt x="15515" y="21600"/>
                    <a:pt x="16428" y="20520"/>
                    <a:pt x="17037" y="18360"/>
                  </a:cubicBezTo>
                  <a:cubicBezTo>
                    <a:pt x="19470" y="18360"/>
                    <a:pt x="21296" y="15120"/>
                    <a:pt x="21600" y="11880"/>
                  </a:cubicBezTo>
                  <a:cubicBezTo>
                    <a:pt x="20687" y="11880"/>
                    <a:pt x="20687" y="11880"/>
                    <a:pt x="20687" y="11880"/>
                  </a:cubicBezTo>
                  <a:cubicBezTo>
                    <a:pt x="20687" y="9180"/>
                    <a:pt x="20687" y="9180"/>
                    <a:pt x="20687" y="9180"/>
                  </a:cubicBezTo>
                  <a:cubicBezTo>
                    <a:pt x="21600" y="9180"/>
                    <a:pt x="21600" y="9180"/>
                    <a:pt x="21600" y="9180"/>
                  </a:cubicBezTo>
                  <a:cubicBezTo>
                    <a:pt x="21600" y="5940"/>
                    <a:pt x="21600" y="5940"/>
                    <a:pt x="21600" y="5940"/>
                  </a:cubicBezTo>
                  <a:cubicBezTo>
                    <a:pt x="20687" y="5940"/>
                    <a:pt x="20687" y="5940"/>
                    <a:pt x="20687" y="5940"/>
                  </a:cubicBezTo>
                  <a:cubicBezTo>
                    <a:pt x="20687" y="3240"/>
                    <a:pt x="20687" y="3240"/>
                    <a:pt x="20687" y="3240"/>
                  </a:cubicBezTo>
                  <a:cubicBezTo>
                    <a:pt x="21600" y="3240"/>
                    <a:pt x="21600" y="3240"/>
                    <a:pt x="21600" y="3240"/>
                  </a:cubicBezTo>
                  <a:cubicBezTo>
                    <a:pt x="21600" y="0"/>
                    <a:pt x="21600" y="0"/>
                    <a:pt x="21600" y="0"/>
                  </a:cubicBezTo>
                  <a:cubicBezTo>
                    <a:pt x="0" y="0"/>
                    <a:pt x="0" y="0"/>
                    <a:pt x="0" y="0"/>
                  </a:cubicBezTo>
                  <a:lnTo>
                    <a:pt x="0" y="3240"/>
                  </a:lnTo>
                  <a:close/>
                </a:path>
              </a:pathLst>
            </a:custGeom>
            <a:grpFill/>
            <a:ln w="12700" cap="flat">
              <a:noFill/>
              <a:miter lim="400000"/>
            </a:ln>
            <a:effectLst/>
          </p:spPr>
          <p:txBody>
            <a:bodyPr wrap="square" lIns="0" tIns="0" rIns="0" bIns="0" numCol="1" anchor="t">
              <a:noAutofit/>
            </a:bodyPr>
            <a:lstStyle/>
            <a:p>
              <a:pPr lvl="0"/>
              <a:endParaRPr/>
            </a:p>
          </p:txBody>
        </p:sp>
      </p:grpSp>
      <p:sp>
        <p:nvSpPr>
          <p:cNvPr id="28" name="矩形 27"/>
          <p:cNvSpPr/>
          <p:nvPr/>
        </p:nvSpPr>
        <p:spPr>
          <a:xfrm>
            <a:off x="1742991" y="2661832"/>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29" name="文本框 28"/>
          <p:cNvSpPr txBox="1"/>
          <p:nvPr/>
        </p:nvSpPr>
        <p:spPr>
          <a:xfrm>
            <a:off x="1742991" y="2261722"/>
            <a:ext cx="1723549" cy="400110"/>
          </a:xfrm>
          <a:prstGeom prst="rect">
            <a:avLst/>
          </a:prstGeom>
          <a:noFill/>
        </p:spPr>
        <p:txBody>
          <a:bodyPr wrap="none" rtlCol="0">
            <a:spAutoFit/>
          </a:bodyPr>
          <a:lstStyle/>
          <a:p>
            <a:r>
              <a:rPr kumimoji="1" lang="zh-CN" altLang="en-US" sz="2000" dirty="0">
                <a:latin typeface="兰米欣喜相逢" panose="02000503000000000000" charset="-122"/>
                <a:ea typeface="兰米欣喜相逢" panose="02000503000000000000" charset="-122"/>
              </a:rPr>
              <a:t>点击添加标题</a:t>
            </a:r>
          </a:p>
        </p:txBody>
      </p:sp>
      <p:sp>
        <p:nvSpPr>
          <p:cNvPr id="30" name="矩形 29"/>
          <p:cNvSpPr/>
          <p:nvPr/>
        </p:nvSpPr>
        <p:spPr>
          <a:xfrm>
            <a:off x="1742991" y="4718689"/>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31" name="文本框 30"/>
          <p:cNvSpPr txBox="1"/>
          <p:nvPr/>
        </p:nvSpPr>
        <p:spPr>
          <a:xfrm>
            <a:off x="1742991" y="4318579"/>
            <a:ext cx="1723549" cy="400110"/>
          </a:xfrm>
          <a:prstGeom prst="rect">
            <a:avLst/>
          </a:prstGeom>
          <a:noFill/>
        </p:spPr>
        <p:txBody>
          <a:bodyPr wrap="none" rtlCol="0">
            <a:spAutoFit/>
          </a:bodyPr>
          <a:lstStyle/>
          <a:p>
            <a:r>
              <a:rPr kumimoji="1" lang="zh-CN" altLang="en-US" sz="2000" dirty="0">
                <a:latin typeface="兰米欣喜相逢" panose="02000503000000000000" charset="-122"/>
                <a:ea typeface="兰米欣喜相逢" panose="02000503000000000000" charset="-122"/>
              </a:rPr>
              <a:t>点击添加标题</a:t>
            </a:r>
          </a:p>
        </p:txBody>
      </p:sp>
      <p:sp>
        <p:nvSpPr>
          <p:cNvPr id="32" name="矩形 31"/>
          <p:cNvSpPr/>
          <p:nvPr/>
        </p:nvSpPr>
        <p:spPr>
          <a:xfrm>
            <a:off x="8361981" y="2639972"/>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33" name="文本框 32"/>
          <p:cNvSpPr txBox="1"/>
          <p:nvPr/>
        </p:nvSpPr>
        <p:spPr>
          <a:xfrm>
            <a:off x="8361981" y="2239862"/>
            <a:ext cx="1723549" cy="400110"/>
          </a:xfrm>
          <a:prstGeom prst="rect">
            <a:avLst/>
          </a:prstGeom>
          <a:noFill/>
        </p:spPr>
        <p:txBody>
          <a:bodyPr wrap="none" rtlCol="0">
            <a:spAutoFit/>
          </a:bodyPr>
          <a:lstStyle/>
          <a:p>
            <a:r>
              <a:rPr kumimoji="1" lang="zh-CN" altLang="en-US" sz="2000" dirty="0">
                <a:latin typeface="兰米欣喜相逢" panose="02000503000000000000" charset="-122"/>
                <a:ea typeface="兰米欣喜相逢" panose="02000503000000000000" charset="-122"/>
              </a:rPr>
              <a:t>点击添加标题</a:t>
            </a:r>
          </a:p>
        </p:txBody>
      </p:sp>
      <p:sp>
        <p:nvSpPr>
          <p:cNvPr id="34" name="矩形 33"/>
          <p:cNvSpPr/>
          <p:nvPr/>
        </p:nvSpPr>
        <p:spPr>
          <a:xfrm>
            <a:off x="8361981" y="4696829"/>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35" name="文本框 34"/>
          <p:cNvSpPr txBox="1"/>
          <p:nvPr/>
        </p:nvSpPr>
        <p:spPr>
          <a:xfrm>
            <a:off x="8361981" y="4296719"/>
            <a:ext cx="1723549" cy="400110"/>
          </a:xfrm>
          <a:prstGeom prst="rect">
            <a:avLst/>
          </a:prstGeom>
          <a:noFill/>
        </p:spPr>
        <p:txBody>
          <a:bodyPr wrap="none" rtlCol="0">
            <a:spAutoFit/>
          </a:bodyPr>
          <a:lstStyle/>
          <a:p>
            <a:r>
              <a:rPr kumimoji="1" lang="zh-CN" altLang="en-US" sz="2000" dirty="0">
                <a:latin typeface="兰米欣喜相逢" panose="02000503000000000000" charset="-122"/>
                <a:ea typeface="兰米欣喜相逢" panose="02000503000000000000" charset="-122"/>
              </a:rPr>
              <a:t>点击添加标题</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7500" y="0"/>
            <a:ext cx="9067799"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p:cNvSpPr txBox="1"/>
          <p:nvPr/>
        </p:nvSpPr>
        <p:spPr>
          <a:xfrm>
            <a:off x="5074757" y="1231900"/>
            <a:ext cx="1838965" cy="1015663"/>
          </a:xfrm>
          <a:prstGeom prst="rect">
            <a:avLst/>
          </a:prstGeom>
          <a:noFill/>
        </p:spPr>
        <p:txBody>
          <a:bodyPr wrap="none" rtlCol="0">
            <a:spAutoFit/>
          </a:bodyPr>
          <a:lstStyle/>
          <a:p>
            <a:r>
              <a:rPr kumimoji="1" lang="zh-CN" altLang="en-US" sz="6000" dirty="0">
                <a:latin typeface="兰米以富行楷" panose="02000503000000000000" charset="-122"/>
                <a:ea typeface="兰米以富行楷" panose="02000503000000000000" charset="-122"/>
              </a:rPr>
              <a:t>目录</a:t>
            </a:r>
          </a:p>
        </p:txBody>
      </p:sp>
      <p:sp>
        <p:nvSpPr>
          <p:cNvPr id="10" name="文本框 9"/>
          <p:cNvSpPr txBox="1"/>
          <p:nvPr/>
        </p:nvSpPr>
        <p:spPr>
          <a:xfrm>
            <a:off x="3757136" y="2501900"/>
            <a:ext cx="738664" cy="3473067"/>
          </a:xfrm>
          <a:prstGeom prst="rect">
            <a:avLst/>
          </a:prstGeom>
          <a:noFill/>
        </p:spPr>
        <p:txBody>
          <a:bodyPr vert="eaVert" wrap="none" rtlCol="0">
            <a:spAutoFit/>
          </a:bodyPr>
          <a:lstStyle/>
          <a:p>
            <a:r>
              <a:rPr kumimoji="1" lang="zh-CN" altLang="en-US" sz="3600" dirty="0">
                <a:latin typeface="兰米以富行楷" panose="02000503000000000000" charset="-122"/>
                <a:ea typeface="兰米以富行楷" panose="02000503000000000000" charset="-122"/>
              </a:rPr>
              <a:t>壹</a:t>
            </a:r>
            <a:r>
              <a:rPr kumimoji="1" lang="en-US" altLang="zh-CN" sz="2800" dirty="0">
                <a:latin typeface="兰米以富行楷" panose="02000503000000000000" charset="-122"/>
                <a:ea typeface="兰米以富行楷" panose="02000503000000000000" charset="-122"/>
              </a:rPr>
              <a:t>·</a:t>
            </a:r>
            <a:r>
              <a:rPr kumimoji="1" lang="zh-CN" altLang="en-US" sz="2800" dirty="0">
                <a:latin typeface="兰米以富行楷" panose="02000503000000000000" charset="-122"/>
                <a:ea typeface="兰米以富行楷" panose="02000503000000000000" charset="-122"/>
              </a:rPr>
              <a:t>点击添加标题</a:t>
            </a:r>
          </a:p>
        </p:txBody>
      </p:sp>
      <p:sp>
        <p:nvSpPr>
          <p:cNvPr id="11" name="文本框 10"/>
          <p:cNvSpPr txBox="1"/>
          <p:nvPr/>
        </p:nvSpPr>
        <p:spPr>
          <a:xfrm>
            <a:off x="5316565" y="2501900"/>
            <a:ext cx="615553" cy="3351238"/>
          </a:xfrm>
          <a:prstGeom prst="rect">
            <a:avLst/>
          </a:prstGeom>
          <a:noFill/>
        </p:spPr>
        <p:txBody>
          <a:bodyPr vert="eaVert" wrap="none" rtlCol="0">
            <a:spAutoFit/>
          </a:bodyPr>
          <a:lstStyle/>
          <a:p>
            <a:r>
              <a:rPr kumimoji="1" lang="zh-CN" altLang="en-US" sz="2800" dirty="0">
                <a:latin typeface="兰米以富行楷" panose="02000503000000000000" charset="-122"/>
                <a:ea typeface="兰米以富行楷" panose="02000503000000000000" charset="-122"/>
              </a:rPr>
              <a:t>贰</a:t>
            </a:r>
            <a:r>
              <a:rPr kumimoji="1" lang="en-US" altLang="zh-CN" sz="2800" dirty="0">
                <a:latin typeface="兰米以富行楷" panose="02000503000000000000" charset="-122"/>
                <a:ea typeface="兰米以富行楷" panose="02000503000000000000" charset="-122"/>
              </a:rPr>
              <a:t>·</a:t>
            </a:r>
            <a:r>
              <a:rPr kumimoji="1" lang="zh-CN" altLang="en-US" sz="2800" dirty="0">
                <a:latin typeface="兰米以富行楷" panose="02000503000000000000" charset="-122"/>
                <a:ea typeface="兰米以富行楷" panose="02000503000000000000" charset="-122"/>
              </a:rPr>
              <a:t>点击添加标题</a:t>
            </a:r>
          </a:p>
        </p:txBody>
      </p:sp>
      <p:sp>
        <p:nvSpPr>
          <p:cNvPr id="12" name="文本框 11"/>
          <p:cNvSpPr txBox="1"/>
          <p:nvPr/>
        </p:nvSpPr>
        <p:spPr>
          <a:xfrm>
            <a:off x="6631836" y="2501900"/>
            <a:ext cx="736600" cy="3037840"/>
          </a:xfrm>
          <a:prstGeom prst="rect">
            <a:avLst/>
          </a:prstGeom>
          <a:noFill/>
        </p:spPr>
        <p:txBody>
          <a:bodyPr vert="eaVert" wrap="none" rtlCol="0">
            <a:spAutoFit/>
          </a:bodyPr>
          <a:lstStyle/>
          <a:p>
            <a:r>
              <a:rPr kumimoji="1" lang="zh-CN" altLang="en-US" sz="3600" dirty="0">
                <a:latin typeface="兰米以富行楷" panose="02000503000000000000" charset="-122"/>
                <a:ea typeface="兰米以富行楷" panose="02000503000000000000" charset="-122"/>
              </a:rPr>
              <a:t>叁</a:t>
            </a:r>
            <a:r>
              <a:rPr kumimoji="1" lang="en-US" altLang="zh-CN" sz="2800" dirty="0">
                <a:latin typeface="兰米以富行楷" panose="02000503000000000000" charset="-122"/>
                <a:ea typeface="兰米以富行楷" panose="02000503000000000000" charset="-122"/>
              </a:rPr>
              <a:t>·</a:t>
            </a:r>
            <a:r>
              <a:rPr kumimoji="1" lang="zh-CN" altLang="en-US" sz="2800" dirty="0">
                <a:latin typeface="兰米以富行楷" panose="02000503000000000000" charset="-122"/>
                <a:ea typeface="兰米以富行楷" panose="02000503000000000000" charset="-122"/>
              </a:rPr>
              <a:t>点击添加标题</a:t>
            </a:r>
          </a:p>
        </p:txBody>
      </p:sp>
      <p:sp>
        <p:nvSpPr>
          <p:cNvPr id="13" name="文本框 12"/>
          <p:cNvSpPr txBox="1"/>
          <p:nvPr/>
        </p:nvSpPr>
        <p:spPr>
          <a:xfrm>
            <a:off x="8191344" y="2501899"/>
            <a:ext cx="613410" cy="2936240"/>
          </a:xfrm>
          <a:prstGeom prst="rect">
            <a:avLst/>
          </a:prstGeom>
          <a:noFill/>
        </p:spPr>
        <p:txBody>
          <a:bodyPr vert="eaVert" wrap="none" rtlCol="0">
            <a:spAutoFit/>
          </a:bodyPr>
          <a:lstStyle/>
          <a:p>
            <a:pPr algn="l"/>
            <a:r>
              <a:rPr kumimoji="1" lang="zh-CN" altLang="en-US" sz="2800" dirty="0">
                <a:latin typeface="兰米以富行楷" panose="02000503000000000000" charset="-122"/>
                <a:ea typeface="兰米以富行楷" panose="02000503000000000000" charset="-122"/>
                <a:sym typeface="+mn-ea"/>
              </a:rPr>
              <a:t>贰</a:t>
            </a:r>
            <a:r>
              <a:rPr kumimoji="1" lang="en-US" altLang="zh-CN" sz="2800" dirty="0">
                <a:latin typeface="兰米以富行楷" panose="02000503000000000000" charset="-122"/>
                <a:ea typeface="兰米以富行楷" panose="02000503000000000000" charset="-122"/>
              </a:rPr>
              <a:t>·</a:t>
            </a:r>
            <a:r>
              <a:rPr kumimoji="1" lang="zh-CN" altLang="en-US" sz="2800" dirty="0">
                <a:latin typeface="兰米以富行楷" panose="02000503000000000000" charset="-122"/>
                <a:ea typeface="兰米以富行楷" panose="02000503000000000000" charset="-122"/>
              </a:rPr>
              <a:t>点击添加标题</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l="2588" t="613" r="14645" b="56053"/>
          <a:stretch>
            <a:fillRect/>
          </a:stretch>
        </p:blipFill>
        <p:spPr>
          <a:xfrm>
            <a:off x="0" y="3886200"/>
            <a:ext cx="12192000" cy="2971800"/>
          </a:xfrm>
          <a:prstGeom prst="rect">
            <a:avLst/>
          </a:prstGeom>
        </p:spPr>
      </p:pic>
      <p:grpSp>
        <p:nvGrpSpPr>
          <p:cNvPr id="13" name="组合 12"/>
          <p:cNvGrpSpPr/>
          <p:nvPr/>
        </p:nvGrpSpPr>
        <p:grpSpPr>
          <a:xfrm>
            <a:off x="6204520" y="1896704"/>
            <a:ext cx="5226470" cy="3978991"/>
            <a:chOff x="3382357" y="700958"/>
            <a:chExt cx="5226470" cy="3978991"/>
          </a:xfrm>
        </p:grpSpPr>
        <p:pic>
          <p:nvPicPr>
            <p:cNvPr id="11" name="图片 10"/>
            <p:cNvPicPr>
              <a:picLocks noChangeAspect="1"/>
            </p:cNvPicPr>
            <p:nvPr/>
          </p:nvPicPr>
          <p:blipFill rotWithShape="1">
            <a:blip r:embed="rId3"/>
            <a:srcRect l="2179" t="1270" r="1318" b="-1270"/>
            <a:stretch>
              <a:fillRect/>
            </a:stretch>
          </p:blipFill>
          <p:spPr>
            <a:xfrm>
              <a:off x="3569892" y="842557"/>
              <a:ext cx="4851400" cy="2820596"/>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357" y="700958"/>
              <a:ext cx="5226470" cy="3978991"/>
            </a:xfrm>
            <a:custGeom>
              <a:avLst/>
              <a:gdLst>
                <a:gd name="connsiteX0" fmla="*/ 3333734 w 3796894"/>
                <a:gd name="connsiteY0" fmla="*/ 158827 h 2914704"/>
                <a:gd name="connsiteX1" fmla="*/ 3333734 w 3796894"/>
                <a:gd name="connsiteY1" fmla="*/ 159782 h 2914704"/>
                <a:gd name="connsiteX2" fmla="*/ 154601 w 3796894"/>
                <a:gd name="connsiteY2" fmla="*/ 159782 h 2914704"/>
                <a:gd name="connsiteX3" fmla="*/ 154601 w 3796894"/>
                <a:gd name="connsiteY3" fmla="*/ 2128067 h 2914704"/>
                <a:gd name="connsiteX4" fmla="*/ 3626221 w 3796894"/>
                <a:gd name="connsiteY4" fmla="*/ 2128067 h 2914704"/>
                <a:gd name="connsiteX5" fmla="*/ 3626221 w 3796894"/>
                <a:gd name="connsiteY5" fmla="*/ 2118575 h 2914704"/>
                <a:gd name="connsiteX6" fmla="*/ 3640861 w 3796894"/>
                <a:gd name="connsiteY6" fmla="*/ 2118575 h 2914704"/>
                <a:gd name="connsiteX7" fmla="*/ 3640861 w 3796894"/>
                <a:gd name="connsiteY7" fmla="*/ 158827 h 2914704"/>
                <a:gd name="connsiteX8" fmla="*/ 0 w 3796894"/>
                <a:gd name="connsiteY8" fmla="*/ 0 h 2914704"/>
                <a:gd name="connsiteX9" fmla="*/ 3796894 w 3796894"/>
                <a:gd name="connsiteY9" fmla="*/ 0 h 2914704"/>
                <a:gd name="connsiteX10" fmla="*/ 3796894 w 3796894"/>
                <a:gd name="connsiteY10" fmla="*/ 2914704 h 2914704"/>
                <a:gd name="connsiteX11" fmla="*/ 0 w 3796894"/>
                <a:gd name="connsiteY11" fmla="*/ 2914704 h 291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6894" h="2914704">
                  <a:moveTo>
                    <a:pt x="3333734" y="158827"/>
                  </a:moveTo>
                  <a:lnTo>
                    <a:pt x="3333734" y="159782"/>
                  </a:lnTo>
                  <a:lnTo>
                    <a:pt x="154601" y="159782"/>
                  </a:lnTo>
                  <a:lnTo>
                    <a:pt x="154601" y="2128067"/>
                  </a:lnTo>
                  <a:lnTo>
                    <a:pt x="3626221" y="2128067"/>
                  </a:lnTo>
                  <a:lnTo>
                    <a:pt x="3626221" y="2118575"/>
                  </a:lnTo>
                  <a:lnTo>
                    <a:pt x="3640861" y="2118575"/>
                  </a:lnTo>
                  <a:lnTo>
                    <a:pt x="3640861" y="158827"/>
                  </a:lnTo>
                  <a:close/>
                  <a:moveTo>
                    <a:pt x="0" y="0"/>
                  </a:moveTo>
                  <a:lnTo>
                    <a:pt x="3796894" y="0"/>
                  </a:lnTo>
                  <a:lnTo>
                    <a:pt x="3796894" y="2914704"/>
                  </a:lnTo>
                  <a:lnTo>
                    <a:pt x="0" y="2914704"/>
                  </a:lnTo>
                  <a:close/>
                </a:path>
              </a:pathLst>
            </a:custGeom>
          </p:spPr>
        </p:pic>
      </p:grpSp>
      <p:sp>
        <p:nvSpPr>
          <p:cNvPr id="14" name="文本框 13"/>
          <p:cNvSpPr txBox="1"/>
          <p:nvPr/>
        </p:nvSpPr>
        <p:spPr>
          <a:xfrm>
            <a:off x="1993063" y="544330"/>
            <a:ext cx="2852063" cy="584775"/>
          </a:xfrm>
          <a:prstGeom prst="rect">
            <a:avLst/>
          </a:prstGeom>
          <a:noFill/>
        </p:spPr>
        <p:txBody>
          <a:bodyPr wrap="none" rtlCol="0">
            <a:spAutoFit/>
          </a:bodyPr>
          <a:lstStyle/>
          <a:p>
            <a:pPr algn="ctr"/>
            <a:r>
              <a:rPr kumimoji="1" lang="zh-CN" altLang="en-US" sz="3200" dirty="0">
                <a:latin typeface="兰米欣喜相逢" panose="02000503000000000000" charset="-122"/>
                <a:ea typeface="兰米欣喜相逢" panose="02000503000000000000" charset="-122"/>
              </a:rPr>
              <a:t>点击添加标题 </a:t>
            </a:r>
          </a:p>
        </p:txBody>
      </p:sp>
      <p:sp>
        <p:nvSpPr>
          <p:cNvPr id="22" name="矩形 21"/>
          <p:cNvSpPr/>
          <p:nvPr/>
        </p:nvSpPr>
        <p:spPr>
          <a:xfrm>
            <a:off x="641920" y="1270704"/>
            <a:ext cx="5333765" cy="733599"/>
          </a:xfrm>
          <a:prstGeom prst="rect">
            <a:avLst/>
          </a:prstGeom>
        </p:spPr>
        <p:txBody>
          <a:bodyPr wrap="square">
            <a:spAutoFit/>
          </a:bodyPr>
          <a:lstStyle/>
          <a:p>
            <a:pPr algn="ct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23" name="矩形 22"/>
          <p:cNvSpPr/>
          <p:nvPr/>
        </p:nvSpPr>
        <p:spPr>
          <a:xfrm>
            <a:off x="641920" y="2502604"/>
            <a:ext cx="5333765" cy="733599"/>
          </a:xfrm>
          <a:prstGeom prst="rect">
            <a:avLst/>
          </a:prstGeom>
        </p:spPr>
        <p:txBody>
          <a:bodyPr wrap="square">
            <a:spAutoFit/>
          </a:bodyPr>
          <a:lstStyle/>
          <a:p>
            <a:pPr algn="ct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30" name="矩形 29"/>
          <p:cNvSpPr/>
          <p:nvPr/>
        </p:nvSpPr>
        <p:spPr>
          <a:xfrm>
            <a:off x="698229" y="4120235"/>
            <a:ext cx="814838" cy="2534001"/>
          </a:xfrm>
          <a:prstGeom prst="rect">
            <a:avLst/>
          </a:prstGeom>
        </p:spPr>
        <p:txBody>
          <a:bodyPr vert="eaVert" wrap="square">
            <a:spAutoFit/>
          </a:bodyPr>
          <a:lstStyle/>
          <a:p>
            <a:pPr>
              <a:lnSpc>
                <a:spcPct val="130000"/>
              </a:lnSpc>
            </a:pPr>
            <a:r>
              <a:rPr kumimoji="1" lang="zh-CN" altLang="en-US" sz="1050" dirty="0">
                <a:solidFill>
                  <a:schemeClr val="bg1"/>
                </a:solidFill>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050" spc="300" dirty="0">
              <a:solidFill>
                <a:schemeClr val="bg1"/>
              </a:solidFill>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31" name="文本框 30"/>
          <p:cNvSpPr txBox="1"/>
          <p:nvPr/>
        </p:nvSpPr>
        <p:spPr>
          <a:xfrm>
            <a:off x="1461944" y="4120235"/>
            <a:ext cx="461665" cy="1477328"/>
          </a:xfrm>
          <a:prstGeom prst="rect">
            <a:avLst/>
          </a:prstGeom>
          <a:noFill/>
        </p:spPr>
        <p:txBody>
          <a:bodyPr vert="eaVert" wrap="none" rtlCol="0">
            <a:spAutoFit/>
          </a:bodyPr>
          <a:lstStyle/>
          <a:p>
            <a:r>
              <a:rPr kumimoji="1" lang="zh-CN" altLang="en-US" dirty="0">
                <a:solidFill>
                  <a:schemeClr val="bg1"/>
                </a:solidFill>
                <a:latin typeface="兰米欣喜相逢" panose="02000503000000000000" charset="-122"/>
                <a:ea typeface="兰米欣喜相逢" panose="02000503000000000000" charset="-122"/>
              </a:rPr>
              <a:t>点击添加标题</a:t>
            </a:r>
          </a:p>
        </p:txBody>
      </p:sp>
      <p:sp>
        <p:nvSpPr>
          <p:cNvPr id="32" name="矩形 31"/>
          <p:cNvSpPr/>
          <p:nvPr/>
        </p:nvSpPr>
        <p:spPr>
          <a:xfrm>
            <a:off x="2276782" y="4120235"/>
            <a:ext cx="814838" cy="2534001"/>
          </a:xfrm>
          <a:prstGeom prst="rect">
            <a:avLst/>
          </a:prstGeom>
        </p:spPr>
        <p:txBody>
          <a:bodyPr vert="eaVert" wrap="square">
            <a:spAutoFit/>
          </a:bodyPr>
          <a:lstStyle/>
          <a:p>
            <a:pPr>
              <a:lnSpc>
                <a:spcPct val="130000"/>
              </a:lnSpc>
            </a:pPr>
            <a:r>
              <a:rPr kumimoji="1" lang="zh-CN" altLang="en-US" sz="1050" dirty="0">
                <a:solidFill>
                  <a:schemeClr val="bg1"/>
                </a:solidFill>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050" spc="300" dirty="0">
              <a:solidFill>
                <a:schemeClr val="bg1"/>
              </a:solidFill>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33" name="文本框 32"/>
          <p:cNvSpPr txBox="1"/>
          <p:nvPr/>
        </p:nvSpPr>
        <p:spPr>
          <a:xfrm>
            <a:off x="3040497" y="4120235"/>
            <a:ext cx="461665" cy="1477328"/>
          </a:xfrm>
          <a:prstGeom prst="rect">
            <a:avLst/>
          </a:prstGeom>
          <a:noFill/>
        </p:spPr>
        <p:txBody>
          <a:bodyPr vert="eaVert" wrap="none" rtlCol="0">
            <a:spAutoFit/>
          </a:bodyPr>
          <a:lstStyle/>
          <a:p>
            <a:r>
              <a:rPr kumimoji="1" lang="zh-CN" altLang="en-US" dirty="0">
                <a:solidFill>
                  <a:schemeClr val="bg1"/>
                </a:solidFill>
                <a:latin typeface="兰米欣喜相逢" panose="02000503000000000000" charset="-122"/>
                <a:ea typeface="兰米欣喜相逢" panose="02000503000000000000" charset="-122"/>
              </a:rPr>
              <a:t>点击添加标题</a:t>
            </a:r>
          </a:p>
        </p:txBody>
      </p:sp>
      <p:sp>
        <p:nvSpPr>
          <p:cNvPr id="34" name="矩形 33"/>
          <p:cNvSpPr/>
          <p:nvPr/>
        </p:nvSpPr>
        <p:spPr>
          <a:xfrm>
            <a:off x="3850578" y="4120235"/>
            <a:ext cx="814838" cy="2534001"/>
          </a:xfrm>
          <a:prstGeom prst="rect">
            <a:avLst/>
          </a:prstGeom>
        </p:spPr>
        <p:txBody>
          <a:bodyPr vert="eaVert" wrap="square">
            <a:spAutoFit/>
          </a:bodyPr>
          <a:lstStyle/>
          <a:p>
            <a:pPr>
              <a:lnSpc>
                <a:spcPct val="130000"/>
              </a:lnSpc>
            </a:pPr>
            <a:r>
              <a:rPr kumimoji="1" lang="zh-CN" altLang="en-US" sz="1050" dirty="0">
                <a:solidFill>
                  <a:schemeClr val="bg1"/>
                </a:solidFill>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050" spc="300" dirty="0">
              <a:solidFill>
                <a:schemeClr val="bg1"/>
              </a:solidFill>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35" name="文本框 34"/>
          <p:cNvSpPr txBox="1"/>
          <p:nvPr/>
        </p:nvSpPr>
        <p:spPr>
          <a:xfrm>
            <a:off x="4614293" y="4120235"/>
            <a:ext cx="461665" cy="1477328"/>
          </a:xfrm>
          <a:prstGeom prst="rect">
            <a:avLst/>
          </a:prstGeom>
          <a:noFill/>
        </p:spPr>
        <p:txBody>
          <a:bodyPr vert="eaVert" wrap="none" rtlCol="0">
            <a:spAutoFit/>
          </a:bodyPr>
          <a:lstStyle/>
          <a:p>
            <a:r>
              <a:rPr kumimoji="1" lang="zh-CN" altLang="en-US" dirty="0">
                <a:solidFill>
                  <a:schemeClr val="bg1"/>
                </a:solidFill>
                <a:latin typeface="兰米欣喜相逢" panose="02000503000000000000" charset="-122"/>
                <a:ea typeface="兰米欣喜相逢" panose="02000503000000000000" charset="-122"/>
              </a:rPr>
              <a:t>点击添加标题</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577717"/>
            <a:ext cx="12192000" cy="1296364"/>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3107918" y="2633645"/>
            <a:ext cx="6278880" cy="1322070"/>
          </a:xfrm>
          <a:prstGeom prst="rect">
            <a:avLst/>
          </a:prstGeom>
          <a:noFill/>
          <a:ln>
            <a:noFill/>
          </a:ln>
        </p:spPr>
        <p:txBody>
          <a:bodyPr wrap="none" rtlCol="0">
            <a:spAutoFit/>
          </a:bodyPr>
          <a:lstStyle/>
          <a:p>
            <a:r>
              <a:rPr kumimoji="1" lang="zh-CN" altLang="en-US" sz="8000" dirty="0">
                <a:latin typeface="中山行书百年纪念版" panose="02010609000101010101" charset="-122"/>
                <a:ea typeface="中山行书百年纪念版" panose="02010609000101010101" charset="-122"/>
              </a:rPr>
              <a:t>感谢您的聆听</a:t>
            </a:r>
          </a:p>
        </p:txBody>
      </p:sp>
      <p:sp>
        <p:nvSpPr>
          <p:cNvPr id="8" name="圆角矩形 7"/>
          <p:cNvSpPr/>
          <p:nvPr/>
        </p:nvSpPr>
        <p:spPr>
          <a:xfrm>
            <a:off x="5041900" y="3778516"/>
            <a:ext cx="2286000" cy="317500"/>
          </a:xfrm>
          <a:prstGeom prst="roundRect">
            <a:avLst/>
          </a:prstGeom>
          <a:solidFill>
            <a:srgbClr val="F8CDD1"/>
          </a:solidFill>
          <a:ln>
            <a:noFill/>
          </a:ln>
          <a:effectLst>
            <a:outerShdw blurRad="889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5066505" y="3745343"/>
            <a:ext cx="2031325" cy="369332"/>
          </a:xfrm>
          <a:prstGeom prst="rect">
            <a:avLst/>
          </a:prstGeom>
          <a:noFill/>
        </p:spPr>
        <p:txBody>
          <a:bodyPr wrap="none" rtlCol="0">
            <a:spAutoFit/>
          </a:bodyPr>
          <a:lstStyle/>
          <a:p>
            <a:r>
              <a:rPr kumimoji="1" lang="zh-CN" altLang="en-US" dirty="0">
                <a:latin typeface="兰米欣喜相逢" panose="02000503000000000000" charset="-122"/>
                <a:ea typeface="兰米欣喜相逢" panose="02000503000000000000" charset="-122"/>
              </a:rPr>
              <a:t>汇报人：森焱创意</a:t>
            </a:r>
            <a:endParaRPr lang="zh-CN" altLang="en-US" dirty="0">
              <a:latin typeface="兰米欣喜相逢" panose="02000503000000000000" charset="-122"/>
              <a:ea typeface="兰米欣喜相逢" panose="02000503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17233"/>
          <a:stretch>
            <a:fillRect/>
          </a:stretch>
        </p:blipFill>
        <p:spPr>
          <a:xfrm>
            <a:off x="0" y="0"/>
            <a:ext cx="12192000" cy="6858000"/>
          </a:xfrm>
          <a:prstGeom prst="rect">
            <a:avLst/>
          </a:prstGeom>
        </p:spPr>
      </p:pic>
      <p:sp>
        <p:nvSpPr>
          <p:cNvPr id="7" name="矩形 6"/>
          <p:cNvSpPr/>
          <p:nvPr/>
        </p:nvSpPr>
        <p:spPr>
          <a:xfrm>
            <a:off x="1406419" y="0"/>
            <a:ext cx="4930882"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4392255" y="506442"/>
            <a:ext cx="1283057" cy="4523105"/>
          </a:xfrm>
          <a:prstGeom prst="rect">
            <a:avLst/>
          </a:prstGeom>
          <a:noFill/>
          <a:ln>
            <a:noFill/>
          </a:ln>
        </p:spPr>
        <p:txBody>
          <a:bodyPr wrap="square" rtlCol="0">
            <a:spAutoFit/>
          </a:bodyPr>
          <a:lstStyle/>
          <a:p>
            <a:pPr algn="ctr"/>
            <a:r>
              <a:rPr kumimoji="1" lang="zh-CN" altLang="en-US" sz="7200" dirty="0">
                <a:latin typeface="兰米欣喜相逢" panose="02000503000000000000" charset="-122"/>
                <a:ea typeface="兰米欣喜相逢" panose="02000503000000000000" charset="-122"/>
              </a:rPr>
              <a:t>第一部分</a:t>
            </a:r>
          </a:p>
        </p:txBody>
      </p:sp>
      <p:sp>
        <p:nvSpPr>
          <p:cNvPr id="9" name="矩形 8"/>
          <p:cNvSpPr/>
          <p:nvPr/>
        </p:nvSpPr>
        <p:spPr>
          <a:xfrm>
            <a:off x="3017450" y="2162168"/>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cxnSp>
        <p:nvCxnSpPr>
          <p:cNvPr id="11" name="直线连接符 10"/>
          <p:cNvCxnSpPr/>
          <p:nvPr/>
        </p:nvCxnSpPr>
        <p:spPr>
          <a:xfrm>
            <a:off x="2946653" y="2160584"/>
            <a:ext cx="0" cy="3783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4153153" y="2160584"/>
            <a:ext cx="0" cy="3783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98501"/>
            <a:ext cx="121920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椭圆 2"/>
          <p:cNvSpPr/>
          <p:nvPr/>
        </p:nvSpPr>
        <p:spPr>
          <a:xfrm>
            <a:off x="1600200" y="2404265"/>
            <a:ext cx="495300" cy="495300"/>
          </a:xfrm>
          <a:prstGeom prst="ellipse">
            <a:avLst/>
          </a:prstGeom>
          <a:solidFill>
            <a:srgbClr val="F8CDD1"/>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1561553" y="2328749"/>
            <a:ext cx="572593" cy="646331"/>
          </a:xfrm>
          <a:prstGeom prst="rect">
            <a:avLst/>
          </a:prstGeom>
          <a:noFill/>
        </p:spPr>
        <p:txBody>
          <a:bodyPr wrap="none" rtlCol="0">
            <a:spAutoFit/>
          </a:bodyPr>
          <a:lstStyle/>
          <a:p>
            <a:r>
              <a:rPr kumimoji="1" lang="en-US" altLang="zh-CN" sz="3600" dirty="0">
                <a:latin typeface="FZLiBian-S02S" panose="03000509000000000000" pitchFamily="66" charset="-122"/>
                <a:ea typeface="FZLiBian-S02S" panose="03000509000000000000" pitchFamily="66" charset="-122"/>
              </a:rPr>
              <a:t>01</a:t>
            </a:r>
            <a:endParaRPr kumimoji="1" lang="zh-CN" altLang="en-US" sz="3600" dirty="0">
              <a:latin typeface="FZLiBian-S02S" panose="03000509000000000000" pitchFamily="66" charset="-122"/>
              <a:ea typeface="FZLiBian-S02S" panose="03000509000000000000" pitchFamily="66" charset="-122"/>
            </a:endParaRPr>
          </a:p>
        </p:txBody>
      </p:sp>
      <p:sp>
        <p:nvSpPr>
          <p:cNvPr id="5" name="矩形 4"/>
          <p:cNvSpPr/>
          <p:nvPr/>
        </p:nvSpPr>
        <p:spPr>
          <a:xfrm>
            <a:off x="2349500" y="2437900"/>
            <a:ext cx="6096000" cy="461665"/>
          </a:xfrm>
          <a:prstGeom prst="rect">
            <a:avLst/>
          </a:prstGeom>
        </p:spPr>
        <p:txBody>
          <a:bodyPr>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a:t>
            </a:r>
            <a:endParaRPr lang="zh-CN" altLang="en-US" sz="1200" dirty="0"/>
          </a:p>
        </p:txBody>
      </p:sp>
      <p:sp>
        <p:nvSpPr>
          <p:cNvPr id="6" name="椭圆 5"/>
          <p:cNvSpPr/>
          <p:nvPr/>
        </p:nvSpPr>
        <p:spPr>
          <a:xfrm>
            <a:off x="2794000" y="3636165"/>
            <a:ext cx="495300" cy="495300"/>
          </a:xfrm>
          <a:prstGeom prst="ellipse">
            <a:avLst/>
          </a:prstGeom>
          <a:solidFill>
            <a:srgbClr val="F8CDD1"/>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717253" y="3547949"/>
            <a:ext cx="663964" cy="646331"/>
          </a:xfrm>
          <a:prstGeom prst="rect">
            <a:avLst/>
          </a:prstGeom>
          <a:noFill/>
        </p:spPr>
        <p:txBody>
          <a:bodyPr wrap="none" rtlCol="0">
            <a:spAutoFit/>
          </a:bodyPr>
          <a:lstStyle/>
          <a:p>
            <a:r>
              <a:rPr kumimoji="1" lang="en-US" altLang="zh-CN" sz="3600" dirty="0">
                <a:latin typeface="FZLiBian-S02S" panose="03000509000000000000" pitchFamily="66" charset="-122"/>
                <a:ea typeface="FZLiBian-S02S" panose="03000509000000000000" pitchFamily="66" charset="-122"/>
              </a:rPr>
              <a:t>02</a:t>
            </a:r>
            <a:endParaRPr kumimoji="1" lang="zh-CN" altLang="en-US" sz="3600" dirty="0">
              <a:latin typeface="FZLiBian-S02S" panose="03000509000000000000" pitchFamily="66" charset="-122"/>
              <a:ea typeface="FZLiBian-S02S" panose="03000509000000000000" pitchFamily="66" charset="-122"/>
            </a:endParaRPr>
          </a:p>
        </p:txBody>
      </p:sp>
      <p:sp>
        <p:nvSpPr>
          <p:cNvPr id="8" name="矩形 7"/>
          <p:cNvSpPr/>
          <p:nvPr/>
        </p:nvSpPr>
        <p:spPr>
          <a:xfrm>
            <a:off x="3543300" y="3669800"/>
            <a:ext cx="6096000" cy="461665"/>
          </a:xfrm>
          <a:prstGeom prst="rect">
            <a:avLst/>
          </a:prstGeom>
        </p:spPr>
        <p:txBody>
          <a:bodyPr>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a:t>
            </a:r>
            <a:endParaRPr lang="zh-CN" altLang="en-US" sz="1200" dirty="0"/>
          </a:p>
        </p:txBody>
      </p:sp>
      <p:sp>
        <p:nvSpPr>
          <p:cNvPr id="9" name="椭圆 8"/>
          <p:cNvSpPr/>
          <p:nvPr/>
        </p:nvSpPr>
        <p:spPr>
          <a:xfrm>
            <a:off x="3911600" y="4778625"/>
            <a:ext cx="495300" cy="495300"/>
          </a:xfrm>
          <a:prstGeom prst="ellipse">
            <a:avLst/>
          </a:prstGeom>
          <a:solidFill>
            <a:srgbClr val="F8CDD1"/>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857360" y="4694527"/>
            <a:ext cx="651140" cy="646331"/>
          </a:xfrm>
          <a:prstGeom prst="rect">
            <a:avLst/>
          </a:prstGeom>
          <a:noFill/>
        </p:spPr>
        <p:txBody>
          <a:bodyPr wrap="none" rtlCol="0">
            <a:spAutoFit/>
          </a:bodyPr>
          <a:lstStyle/>
          <a:p>
            <a:r>
              <a:rPr kumimoji="1" lang="en-US" altLang="zh-CN" sz="3600" dirty="0">
                <a:latin typeface="FZLiBian-S02S" panose="03000509000000000000" pitchFamily="66" charset="-122"/>
                <a:ea typeface="FZLiBian-S02S" panose="03000509000000000000" pitchFamily="66" charset="-122"/>
              </a:rPr>
              <a:t>03</a:t>
            </a:r>
            <a:endParaRPr kumimoji="1" lang="zh-CN" altLang="en-US" sz="3600" dirty="0">
              <a:latin typeface="FZLiBian-S02S" panose="03000509000000000000" pitchFamily="66" charset="-122"/>
              <a:ea typeface="FZLiBian-S02S" panose="03000509000000000000" pitchFamily="66" charset="-122"/>
            </a:endParaRPr>
          </a:p>
        </p:txBody>
      </p:sp>
      <p:sp>
        <p:nvSpPr>
          <p:cNvPr id="11" name="矩形 10"/>
          <p:cNvSpPr/>
          <p:nvPr/>
        </p:nvSpPr>
        <p:spPr>
          <a:xfrm>
            <a:off x="4660900" y="4812260"/>
            <a:ext cx="6096000" cy="461665"/>
          </a:xfrm>
          <a:prstGeom prst="rect">
            <a:avLst/>
          </a:prstGeom>
        </p:spPr>
        <p:txBody>
          <a:bodyPr>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a:t>
            </a:r>
            <a:endParaRPr lang="zh-CN" altLang="en-US" sz="1200" dirty="0"/>
          </a:p>
        </p:txBody>
      </p:sp>
      <p:sp>
        <p:nvSpPr>
          <p:cNvPr id="12" name="文本框 11"/>
          <p:cNvSpPr txBox="1"/>
          <p:nvPr/>
        </p:nvSpPr>
        <p:spPr>
          <a:xfrm>
            <a:off x="677545" y="1001083"/>
            <a:ext cx="2954655" cy="646331"/>
          </a:xfrm>
          <a:prstGeom prst="rect">
            <a:avLst/>
          </a:prstGeom>
          <a:noFill/>
        </p:spPr>
        <p:txBody>
          <a:bodyPr wrap="none" rtlCol="0">
            <a:spAutoFit/>
          </a:bodyPr>
          <a:lstStyle/>
          <a:p>
            <a:pPr algn="ctr"/>
            <a:r>
              <a:rPr kumimoji="1" lang="zh-CN" altLang="en-US" sz="3600" dirty="0">
                <a:latin typeface="兰米欣喜相逢" panose="02000503000000000000" charset="-122"/>
                <a:ea typeface="兰米欣喜相逢" panose="02000503000000000000" charset="-122"/>
              </a:rPr>
              <a:t>点击添加标题</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17233"/>
          <a:stretch>
            <a:fillRect/>
          </a:stretch>
        </p:blipFill>
        <p:spPr>
          <a:xfrm>
            <a:off x="2733" y="0"/>
            <a:ext cx="12192000" cy="6858000"/>
          </a:xfrm>
          <a:prstGeom prst="rect">
            <a:avLst/>
          </a:prstGeom>
        </p:spPr>
      </p:pic>
      <p:sp>
        <p:nvSpPr>
          <p:cNvPr id="3" name="矩形 2"/>
          <p:cNvSpPr/>
          <p:nvPr/>
        </p:nvSpPr>
        <p:spPr>
          <a:xfrm>
            <a:off x="651358" y="0"/>
            <a:ext cx="51500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p:nvSpPr>
        <p:spPr>
          <a:xfrm>
            <a:off x="943458" y="2170090"/>
            <a:ext cx="4381500" cy="733599"/>
          </a:xfrm>
          <a:prstGeom prst="rect">
            <a:avLst/>
          </a:prstGeom>
        </p:spPr>
        <p:txBody>
          <a:bodyPr wrap="square">
            <a:spAutoFit/>
          </a:bodyPr>
          <a:lstStyle/>
          <a:p>
            <a:pPr algn="ct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9" name="矩形 8"/>
          <p:cNvSpPr/>
          <p:nvPr/>
        </p:nvSpPr>
        <p:spPr>
          <a:xfrm>
            <a:off x="943458" y="4705308"/>
            <a:ext cx="4381500" cy="733599"/>
          </a:xfrm>
          <a:prstGeom prst="rect">
            <a:avLst/>
          </a:prstGeom>
        </p:spPr>
        <p:txBody>
          <a:bodyPr wrap="square">
            <a:spAutoFit/>
          </a:bodyPr>
          <a:lstStyle/>
          <a:p>
            <a:pPr algn="ct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10" name="文本框 9"/>
          <p:cNvSpPr txBox="1"/>
          <p:nvPr/>
        </p:nvSpPr>
        <p:spPr>
          <a:xfrm>
            <a:off x="1810769" y="1471015"/>
            <a:ext cx="2646878" cy="584775"/>
          </a:xfrm>
          <a:prstGeom prst="rect">
            <a:avLst/>
          </a:prstGeom>
          <a:noFill/>
        </p:spPr>
        <p:txBody>
          <a:bodyPr wrap="none" rtlCol="0">
            <a:spAutoFit/>
          </a:bodyPr>
          <a:lstStyle/>
          <a:p>
            <a:pPr algn="ctr"/>
            <a:r>
              <a:rPr kumimoji="1" lang="zh-CN" altLang="en-US" sz="3200" dirty="0">
                <a:latin typeface="兰米欣喜相逢" panose="02000503000000000000" charset="-122"/>
                <a:ea typeface="兰米欣喜相逢" panose="02000503000000000000" charset="-122"/>
              </a:rPr>
              <a:t>点击添加标题</a:t>
            </a:r>
          </a:p>
        </p:txBody>
      </p:sp>
      <p:sp>
        <p:nvSpPr>
          <p:cNvPr id="11" name="文本框 10"/>
          <p:cNvSpPr txBox="1"/>
          <p:nvPr/>
        </p:nvSpPr>
        <p:spPr>
          <a:xfrm>
            <a:off x="1810769" y="4049169"/>
            <a:ext cx="2646878" cy="584775"/>
          </a:xfrm>
          <a:prstGeom prst="rect">
            <a:avLst/>
          </a:prstGeom>
          <a:noFill/>
        </p:spPr>
        <p:txBody>
          <a:bodyPr wrap="none" rtlCol="0">
            <a:spAutoFit/>
          </a:bodyPr>
          <a:lstStyle/>
          <a:p>
            <a:pPr algn="ctr"/>
            <a:r>
              <a:rPr kumimoji="1" lang="zh-CN" altLang="en-US" sz="3200" dirty="0">
                <a:latin typeface="兰米欣喜相逢" panose="02000503000000000000" charset="-122"/>
                <a:ea typeface="兰米欣喜相逢" panose="02000503000000000000" charset="-122"/>
              </a:rPr>
              <a:t>点击添加标题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939800"/>
            <a:ext cx="12192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6" name="直线连接符 15"/>
          <p:cNvCxnSpPr/>
          <p:nvPr/>
        </p:nvCxnSpPr>
        <p:spPr>
          <a:xfrm>
            <a:off x="1519535" y="2159000"/>
            <a:ext cx="9271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814600" y="2805331"/>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9" name="文本框 8"/>
          <p:cNvSpPr txBox="1"/>
          <p:nvPr/>
        </p:nvSpPr>
        <p:spPr>
          <a:xfrm>
            <a:off x="3608324" y="2805331"/>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10" name="菱形 9"/>
          <p:cNvSpPr/>
          <p:nvPr/>
        </p:nvSpPr>
        <p:spPr>
          <a:xfrm>
            <a:off x="2820988" y="1625600"/>
            <a:ext cx="1066800" cy="1066800"/>
          </a:xfrm>
          <a:prstGeom prst="diamond">
            <a:avLst/>
          </a:prstGeom>
          <a:solidFill>
            <a:srgbClr val="F8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3031222" y="1835835"/>
            <a:ext cx="646331" cy="646331"/>
          </a:xfrm>
          <a:prstGeom prst="rect">
            <a:avLst/>
          </a:prstGeom>
          <a:noFill/>
        </p:spPr>
        <p:txBody>
          <a:bodyPr wrap="none" rtlCol="0">
            <a:spAutoFit/>
          </a:bodyPr>
          <a:lstStyle/>
          <a:p>
            <a:r>
              <a:rPr kumimoji="1" lang="zh-CN" altLang="en-US" sz="3600" dirty="0">
                <a:latin typeface="兰米欣喜相逢" panose="02000503000000000000" charset="-122"/>
                <a:ea typeface="兰米欣喜相逢" panose="02000503000000000000" charset="-122"/>
              </a:rPr>
              <a:t>壹</a:t>
            </a:r>
          </a:p>
        </p:txBody>
      </p:sp>
      <p:sp>
        <p:nvSpPr>
          <p:cNvPr id="17" name="菱形 16"/>
          <p:cNvSpPr/>
          <p:nvPr/>
        </p:nvSpPr>
        <p:spPr>
          <a:xfrm>
            <a:off x="5428208" y="1625600"/>
            <a:ext cx="1066800" cy="1066800"/>
          </a:xfrm>
          <a:prstGeom prst="diamond">
            <a:avLst/>
          </a:prstGeom>
          <a:solidFill>
            <a:srgbClr val="F8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5638442" y="1835835"/>
            <a:ext cx="646331" cy="646331"/>
          </a:xfrm>
          <a:prstGeom prst="rect">
            <a:avLst/>
          </a:prstGeom>
          <a:noFill/>
        </p:spPr>
        <p:txBody>
          <a:bodyPr wrap="none" rtlCol="0">
            <a:spAutoFit/>
          </a:bodyPr>
          <a:lstStyle/>
          <a:p>
            <a:r>
              <a:rPr kumimoji="1" lang="zh-CN" altLang="en-US" sz="3600" dirty="0">
                <a:latin typeface="兰米欣喜相逢" panose="02000503000000000000" charset="-122"/>
                <a:ea typeface="兰米欣喜相逢" panose="02000503000000000000" charset="-122"/>
              </a:rPr>
              <a:t>贰</a:t>
            </a:r>
          </a:p>
        </p:txBody>
      </p:sp>
      <p:sp>
        <p:nvSpPr>
          <p:cNvPr id="19" name="菱形 18"/>
          <p:cNvSpPr/>
          <p:nvPr/>
        </p:nvSpPr>
        <p:spPr>
          <a:xfrm>
            <a:off x="8035429" y="1625600"/>
            <a:ext cx="1066800" cy="1066800"/>
          </a:xfrm>
          <a:prstGeom prst="diamond">
            <a:avLst/>
          </a:prstGeom>
          <a:solidFill>
            <a:srgbClr val="F8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8245663" y="1835835"/>
            <a:ext cx="646331" cy="646331"/>
          </a:xfrm>
          <a:prstGeom prst="rect">
            <a:avLst/>
          </a:prstGeom>
          <a:noFill/>
        </p:spPr>
        <p:txBody>
          <a:bodyPr wrap="none" rtlCol="0">
            <a:spAutoFit/>
          </a:bodyPr>
          <a:lstStyle/>
          <a:p>
            <a:r>
              <a:rPr kumimoji="1" lang="zh-CN" altLang="en-US" sz="3600" dirty="0">
                <a:latin typeface="兰米欣喜相逢" panose="02000503000000000000" charset="-122"/>
                <a:ea typeface="兰米欣喜相逢" panose="02000503000000000000" charset="-122"/>
              </a:rPr>
              <a:t>叁</a:t>
            </a:r>
          </a:p>
        </p:txBody>
      </p:sp>
      <p:sp>
        <p:nvSpPr>
          <p:cNvPr id="21" name="矩形 20"/>
          <p:cNvSpPr/>
          <p:nvPr/>
        </p:nvSpPr>
        <p:spPr>
          <a:xfrm>
            <a:off x="5428208" y="2805331"/>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22" name="文本框 21"/>
          <p:cNvSpPr txBox="1"/>
          <p:nvPr/>
        </p:nvSpPr>
        <p:spPr>
          <a:xfrm>
            <a:off x="6221932" y="2805331"/>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23" name="矩形 22"/>
          <p:cNvSpPr/>
          <p:nvPr/>
        </p:nvSpPr>
        <p:spPr>
          <a:xfrm>
            <a:off x="8039833" y="2805331"/>
            <a:ext cx="844847" cy="2844800"/>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24" name="文本框 23"/>
          <p:cNvSpPr txBox="1"/>
          <p:nvPr/>
        </p:nvSpPr>
        <p:spPr>
          <a:xfrm>
            <a:off x="8833557" y="2805331"/>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r="17233"/>
          <a:stretch>
            <a:fillRect/>
          </a:stretch>
        </p:blipFill>
        <p:spPr>
          <a:xfrm>
            <a:off x="0" y="0"/>
            <a:ext cx="12192000" cy="6858000"/>
          </a:xfrm>
          <a:prstGeom prst="rect">
            <a:avLst/>
          </a:prstGeom>
        </p:spPr>
      </p:pic>
      <p:sp>
        <p:nvSpPr>
          <p:cNvPr id="7" name="矩形 6"/>
          <p:cNvSpPr/>
          <p:nvPr/>
        </p:nvSpPr>
        <p:spPr>
          <a:xfrm>
            <a:off x="1406419" y="0"/>
            <a:ext cx="4930882"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4392255" y="506442"/>
            <a:ext cx="1283057" cy="4523105"/>
          </a:xfrm>
          <a:prstGeom prst="rect">
            <a:avLst/>
          </a:prstGeom>
          <a:noFill/>
          <a:ln>
            <a:noFill/>
          </a:ln>
        </p:spPr>
        <p:txBody>
          <a:bodyPr wrap="square" rtlCol="0">
            <a:spAutoFit/>
          </a:bodyPr>
          <a:lstStyle/>
          <a:p>
            <a:pPr algn="ctr"/>
            <a:r>
              <a:rPr kumimoji="1" lang="zh-CN" altLang="en-US" sz="7200" dirty="0">
                <a:latin typeface="兰米欣喜相逢" panose="02000503000000000000" charset="-122"/>
                <a:ea typeface="兰米欣喜相逢" panose="02000503000000000000" charset="-122"/>
              </a:rPr>
              <a:t>第二部分</a:t>
            </a:r>
          </a:p>
        </p:txBody>
      </p:sp>
      <p:sp>
        <p:nvSpPr>
          <p:cNvPr id="9" name="矩形 8"/>
          <p:cNvSpPr/>
          <p:nvPr/>
        </p:nvSpPr>
        <p:spPr>
          <a:xfrm>
            <a:off x="2946653" y="2160584"/>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cxnSp>
        <p:nvCxnSpPr>
          <p:cNvPr id="11" name="直线连接符 10"/>
          <p:cNvCxnSpPr/>
          <p:nvPr/>
        </p:nvCxnSpPr>
        <p:spPr>
          <a:xfrm>
            <a:off x="2946653" y="2160584"/>
            <a:ext cx="0" cy="3783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4153153" y="2160584"/>
            <a:ext cx="0" cy="3783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53889" r="17233" b="1"/>
          <a:stretch>
            <a:fillRect/>
          </a:stretch>
        </p:blipFill>
        <p:spPr>
          <a:xfrm>
            <a:off x="0" y="3695700"/>
            <a:ext cx="12192000" cy="3162300"/>
          </a:xfrm>
          <a:prstGeom prst="rect">
            <a:avLst/>
          </a:prstGeom>
        </p:spPr>
      </p:pic>
      <p:sp>
        <p:nvSpPr>
          <p:cNvPr id="5" name="矩形 4"/>
          <p:cNvSpPr/>
          <p:nvPr/>
        </p:nvSpPr>
        <p:spPr>
          <a:xfrm>
            <a:off x="1843329" y="2648092"/>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6" name="文本框 5"/>
          <p:cNvSpPr txBox="1"/>
          <p:nvPr/>
        </p:nvSpPr>
        <p:spPr>
          <a:xfrm>
            <a:off x="4669969" y="612412"/>
            <a:ext cx="2852063" cy="584775"/>
          </a:xfrm>
          <a:prstGeom prst="rect">
            <a:avLst/>
          </a:prstGeom>
          <a:noFill/>
        </p:spPr>
        <p:txBody>
          <a:bodyPr wrap="none" rtlCol="0">
            <a:spAutoFit/>
          </a:bodyPr>
          <a:lstStyle/>
          <a:p>
            <a:pPr algn="ctr"/>
            <a:r>
              <a:rPr kumimoji="1" lang="zh-CN" altLang="en-US" sz="3200" dirty="0">
                <a:latin typeface="兰米欣喜相逢" panose="02000503000000000000" charset="-122"/>
                <a:ea typeface="兰米欣喜相逢" panose="02000503000000000000" charset="-122"/>
              </a:rPr>
              <a:t>点击添加标题 </a:t>
            </a:r>
          </a:p>
        </p:txBody>
      </p:sp>
      <p:sp>
        <p:nvSpPr>
          <p:cNvPr id="7" name="矩形 6"/>
          <p:cNvSpPr/>
          <p:nvPr/>
        </p:nvSpPr>
        <p:spPr>
          <a:xfrm>
            <a:off x="1500429" y="1408090"/>
            <a:ext cx="9191142" cy="513539"/>
          </a:xfrm>
          <a:prstGeom prst="rect">
            <a:avLst/>
          </a:prstGeom>
        </p:spPr>
        <p:txBody>
          <a:bodyPr wrap="square">
            <a:spAutoFit/>
          </a:bodyPr>
          <a:lstStyle/>
          <a:p>
            <a:pPr algn="ct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8" name="矩形 7"/>
          <p:cNvSpPr/>
          <p:nvPr/>
        </p:nvSpPr>
        <p:spPr>
          <a:xfrm>
            <a:off x="5211468" y="2648092"/>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9" name="矩形 8"/>
          <p:cNvSpPr/>
          <p:nvPr/>
        </p:nvSpPr>
        <p:spPr>
          <a:xfrm>
            <a:off x="8579607" y="2648092"/>
            <a:ext cx="2207971" cy="646331"/>
          </a:xfrm>
          <a:prstGeom prst="rect">
            <a:avLst/>
          </a:prstGeom>
        </p:spPr>
        <p:txBody>
          <a:bodyPr wrap="square">
            <a:spAutoFit/>
          </a:bodyPr>
          <a:lstStyle/>
          <a:p>
            <a:r>
              <a:rPr kumimoji="1" lang="zh-CN" altLang="en-US" sz="1200" dirty="0">
                <a:latin typeface="FZLiBian-S02S" panose="03000509000000000000" pitchFamily="66" charset="-122"/>
                <a:ea typeface="FZLiBian-S02S" panose="03000509000000000000" pitchFamily="66" charset="-122"/>
              </a:rPr>
              <a:t>请点击添加内容请点击添加内容请点击添加内容请点击添加内容请点击添加内容</a:t>
            </a:r>
            <a:endParaRPr lang="zh-CN" altLang="en-US" sz="1200" dirty="0"/>
          </a:p>
        </p:txBody>
      </p:sp>
      <p:sp>
        <p:nvSpPr>
          <p:cNvPr id="10" name="Shape 16885"/>
          <p:cNvSpPr/>
          <p:nvPr/>
        </p:nvSpPr>
        <p:spPr>
          <a:xfrm>
            <a:off x="1268035" y="2742736"/>
            <a:ext cx="464788" cy="457042"/>
          </a:xfrm>
          <a:custGeom>
            <a:avLst/>
            <a:gdLst/>
            <a:ahLst/>
            <a:cxnLst>
              <a:cxn ang="0">
                <a:pos x="wd2" y="hd2"/>
              </a:cxn>
              <a:cxn ang="5400000">
                <a:pos x="wd2" y="hd2"/>
              </a:cxn>
              <a:cxn ang="10800000">
                <a:pos x="wd2" y="hd2"/>
              </a:cxn>
              <a:cxn ang="16200000">
                <a:pos x="wd2" y="hd2"/>
              </a:cxn>
            </a:cxnLst>
            <a:rect l="0" t="0" r="r" b="b"/>
            <a:pathLst>
              <a:path w="21600" h="21600" extrusionOk="0">
                <a:moveTo>
                  <a:pt x="2541" y="9188"/>
                </a:moveTo>
                <a:cubicBezTo>
                  <a:pt x="953" y="10316"/>
                  <a:pt x="0" y="11606"/>
                  <a:pt x="0" y="11606"/>
                </a:cubicBezTo>
                <a:cubicBezTo>
                  <a:pt x="0" y="11606"/>
                  <a:pt x="2541" y="15152"/>
                  <a:pt x="3971" y="14830"/>
                </a:cubicBezTo>
                <a:cubicBezTo>
                  <a:pt x="5241" y="14507"/>
                  <a:pt x="5241" y="13701"/>
                  <a:pt x="5876" y="12573"/>
                </a:cubicBezTo>
                <a:cubicBezTo>
                  <a:pt x="6353" y="11284"/>
                  <a:pt x="8576" y="11606"/>
                  <a:pt x="8735" y="12896"/>
                </a:cubicBezTo>
                <a:cubicBezTo>
                  <a:pt x="8735" y="14024"/>
                  <a:pt x="8418" y="15152"/>
                  <a:pt x="6671" y="15313"/>
                </a:cubicBezTo>
                <a:cubicBezTo>
                  <a:pt x="5082" y="15475"/>
                  <a:pt x="4924" y="17409"/>
                  <a:pt x="6988" y="18537"/>
                </a:cubicBezTo>
                <a:cubicBezTo>
                  <a:pt x="8894" y="19666"/>
                  <a:pt x="8894" y="20472"/>
                  <a:pt x="10324" y="21600"/>
                </a:cubicBezTo>
                <a:cubicBezTo>
                  <a:pt x="11753" y="19988"/>
                  <a:pt x="15565" y="16925"/>
                  <a:pt x="14612" y="15797"/>
                </a:cubicBezTo>
                <a:cubicBezTo>
                  <a:pt x="13659" y="15313"/>
                  <a:pt x="13500" y="15958"/>
                  <a:pt x="12547" y="14830"/>
                </a:cubicBezTo>
                <a:cubicBezTo>
                  <a:pt x="11594" y="13863"/>
                  <a:pt x="12388" y="12896"/>
                  <a:pt x="12706" y="12573"/>
                </a:cubicBezTo>
                <a:cubicBezTo>
                  <a:pt x="13024" y="12090"/>
                  <a:pt x="14294" y="11284"/>
                  <a:pt x="15247" y="12251"/>
                </a:cubicBezTo>
                <a:cubicBezTo>
                  <a:pt x="16200" y="13218"/>
                  <a:pt x="15247" y="14346"/>
                  <a:pt x="16994" y="14507"/>
                </a:cubicBezTo>
                <a:cubicBezTo>
                  <a:pt x="18741" y="14669"/>
                  <a:pt x="20171" y="11445"/>
                  <a:pt x="21600" y="9994"/>
                </a:cubicBezTo>
                <a:cubicBezTo>
                  <a:pt x="19535" y="7899"/>
                  <a:pt x="18106" y="5481"/>
                  <a:pt x="16359" y="6448"/>
                </a:cubicBezTo>
                <a:cubicBezTo>
                  <a:pt x="14453" y="7415"/>
                  <a:pt x="15565" y="7254"/>
                  <a:pt x="14294" y="8704"/>
                </a:cubicBezTo>
                <a:cubicBezTo>
                  <a:pt x="12865" y="9994"/>
                  <a:pt x="10641" y="7737"/>
                  <a:pt x="11912" y="6448"/>
                </a:cubicBezTo>
                <a:cubicBezTo>
                  <a:pt x="13182" y="5158"/>
                  <a:pt x="13500" y="5803"/>
                  <a:pt x="14771" y="4352"/>
                </a:cubicBezTo>
                <a:cubicBezTo>
                  <a:pt x="16041" y="2901"/>
                  <a:pt x="13182" y="1934"/>
                  <a:pt x="11276" y="0"/>
                </a:cubicBezTo>
                <a:cubicBezTo>
                  <a:pt x="9529" y="2418"/>
                  <a:pt x="7147" y="4675"/>
                  <a:pt x="5876" y="4513"/>
                </a:cubicBezTo>
                <a:cubicBezTo>
                  <a:pt x="4765" y="4191"/>
                  <a:pt x="4765" y="3546"/>
                  <a:pt x="4765" y="2579"/>
                </a:cubicBezTo>
                <a:cubicBezTo>
                  <a:pt x="4765" y="1773"/>
                  <a:pt x="2859" y="1290"/>
                  <a:pt x="1906" y="2418"/>
                </a:cubicBezTo>
                <a:cubicBezTo>
                  <a:pt x="953" y="3707"/>
                  <a:pt x="1747" y="4836"/>
                  <a:pt x="3018" y="5158"/>
                </a:cubicBezTo>
                <a:cubicBezTo>
                  <a:pt x="4288" y="5319"/>
                  <a:pt x="4129" y="8060"/>
                  <a:pt x="2541" y="9188"/>
                </a:cubicBezTo>
                <a:close/>
              </a:path>
            </a:pathLst>
          </a:custGeom>
          <a:solidFill>
            <a:srgbClr val="F8CDD1"/>
          </a:solidFill>
          <a:ln w="12700">
            <a:miter lim="400000"/>
          </a:ln>
        </p:spPr>
        <p:txBody>
          <a:bodyPr lIns="0" tIns="0" rIns="0" bIns="0"/>
          <a:lstStyle/>
          <a:p>
            <a:pPr lvl="0"/>
            <a:endParaRPr/>
          </a:p>
        </p:txBody>
      </p:sp>
      <p:sp>
        <p:nvSpPr>
          <p:cNvPr id="11" name="Shape 16885"/>
          <p:cNvSpPr/>
          <p:nvPr/>
        </p:nvSpPr>
        <p:spPr>
          <a:xfrm>
            <a:off x="4689462" y="2742736"/>
            <a:ext cx="464788" cy="457042"/>
          </a:xfrm>
          <a:custGeom>
            <a:avLst/>
            <a:gdLst/>
            <a:ahLst/>
            <a:cxnLst>
              <a:cxn ang="0">
                <a:pos x="wd2" y="hd2"/>
              </a:cxn>
              <a:cxn ang="5400000">
                <a:pos x="wd2" y="hd2"/>
              </a:cxn>
              <a:cxn ang="10800000">
                <a:pos x="wd2" y="hd2"/>
              </a:cxn>
              <a:cxn ang="16200000">
                <a:pos x="wd2" y="hd2"/>
              </a:cxn>
            </a:cxnLst>
            <a:rect l="0" t="0" r="r" b="b"/>
            <a:pathLst>
              <a:path w="21600" h="21600" extrusionOk="0">
                <a:moveTo>
                  <a:pt x="2541" y="9188"/>
                </a:moveTo>
                <a:cubicBezTo>
                  <a:pt x="953" y="10316"/>
                  <a:pt x="0" y="11606"/>
                  <a:pt x="0" y="11606"/>
                </a:cubicBezTo>
                <a:cubicBezTo>
                  <a:pt x="0" y="11606"/>
                  <a:pt x="2541" y="15152"/>
                  <a:pt x="3971" y="14830"/>
                </a:cubicBezTo>
                <a:cubicBezTo>
                  <a:pt x="5241" y="14507"/>
                  <a:pt x="5241" y="13701"/>
                  <a:pt x="5876" y="12573"/>
                </a:cubicBezTo>
                <a:cubicBezTo>
                  <a:pt x="6353" y="11284"/>
                  <a:pt x="8576" y="11606"/>
                  <a:pt x="8735" y="12896"/>
                </a:cubicBezTo>
                <a:cubicBezTo>
                  <a:pt x="8735" y="14024"/>
                  <a:pt x="8418" y="15152"/>
                  <a:pt x="6671" y="15313"/>
                </a:cubicBezTo>
                <a:cubicBezTo>
                  <a:pt x="5082" y="15475"/>
                  <a:pt x="4924" y="17409"/>
                  <a:pt x="6988" y="18537"/>
                </a:cubicBezTo>
                <a:cubicBezTo>
                  <a:pt x="8894" y="19666"/>
                  <a:pt x="8894" y="20472"/>
                  <a:pt x="10324" y="21600"/>
                </a:cubicBezTo>
                <a:cubicBezTo>
                  <a:pt x="11753" y="19988"/>
                  <a:pt x="15565" y="16925"/>
                  <a:pt x="14612" y="15797"/>
                </a:cubicBezTo>
                <a:cubicBezTo>
                  <a:pt x="13659" y="15313"/>
                  <a:pt x="13500" y="15958"/>
                  <a:pt x="12547" y="14830"/>
                </a:cubicBezTo>
                <a:cubicBezTo>
                  <a:pt x="11594" y="13863"/>
                  <a:pt x="12388" y="12896"/>
                  <a:pt x="12706" y="12573"/>
                </a:cubicBezTo>
                <a:cubicBezTo>
                  <a:pt x="13024" y="12090"/>
                  <a:pt x="14294" y="11284"/>
                  <a:pt x="15247" y="12251"/>
                </a:cubicBezTo>
                <a:cubicBezTo>
                  <a:pt x="16200" y="13218"/>
                  <a:pt x="15247" y="14346"/>
                  <a:pt x="16994" y="14507"/>
                </a:cubicBezTo>
                <a:cubicBezTo>
                  <a:pt x="18741" y="14669"/>
                  <a:pt x="20171" y="11445"/>
                  <a:pt x="21600" y="9994"/>
                </a:cubicBezTo>
                <a:cubicBezTo>
                  <a:pt x="19535" y="7899"/>
                  <a:pt x="18106" y="5481"/>
                  <a:pt x="16359" y="6448"/>
                </a:cubicBezTo>
                <a:cubicBezTo>
                  <a:pt x="14453" y="7415"/>
                  <a:pt x="15565" y="7254"/>
                  <a:pt x="14294" y="8704"/>
                </a:cubicBezTo>
                <a:cubicBezTo>
                  <a:pt x="12865" y="9994"/>
                  <a:pt x="10641" y="7737"/>
                  <a:pt x="11912" y="6448"/>
                </a:cubicBezTo>
                <a:cubicBezTo>
                  <a:pt x="13182" y="5158"/>
                  <a:pt x="13500" y="5803"/>
                  <a:pt x="14771" y="4352"/>
                </a:cubicBezTo>
                <a:cubicBezTo>
                  <a:pt x="16041" y="2901"/>
                  <a:pt x="13182" y="1934"/>
                  <a:pt x="11276" y="0"/>
                </a:cubicBezTo>
                <a:cubicBezTo>
                  <a:pt x="9529" y="2418"/>
                  <a:pt x="7147" y="4675"/>
                  <a:pt x="5876" y="4513"/>
                </a:cubicBezTo>
                <a:cubicBezTo>
                  <a:pt x="4765" y="4191"/>
                  <a:pt x="4765" y="3546"/>
                  <a:pt x="4765" y="2579"/>
                </a:cubicBezTo>
                <a:cubicBezTo>
                  <a:pt x="4765" y="1773"/>
                  <a:pt x="2859" y="1290"/>
                  <a:pt x="1906" y="2418"/>
                </a:cubicBezTo>
                <a:cubicBezTo>
                  <a:pt x="953" y="3707"/>
                  <a:pt x="1747" y="4836"/>
                  <a:pt x="3018" y="5158"/>
                </a:cubicBezTo>
                <a:cubicBezTo>
                  <a:pt x="4288" y="5319"/>
                  <a:pt x="4129" y="8060"/>
                  <a:pt x="2541" y="9188"/>
                </a:cubicBezTo>
                <a:close/>
              </a:path>
            </a:pathLst>
          </a:custGeom>
          <a:solidFill>
            <a:srgbClr val="F8CDD1"/>
          </a:solidFill>
          <a:ln w="12700">
            <a:miter lim="400000"/>
          </a:ln>
        </p:spPr>
        <p:txBody>
          <a:bodyPr lIns="0" tIns="0" rIns="0" bIns="0"/>
          <a:lstStyle/>
          <a:p>
            <a:pPr lvl="0"/>
            <a:endParaRPr/>
          </a:p>
        </p:txBody>
      </p:sp>
      <p:sp>
        <p:nvSpPr>
          <p:cNvPr id="12" name="Shape 16885"/>
          <p:cNvSpPr/>
          <p:nvPr/>
        </p:nvSpPr>
        <p:spPr>
          <a:xfrm>
            <a:off x="8099584" y="2742736"/>
            <a:ext cx="464788" cy="457042"/>
          </a:xfrm>
          <a:custGeom>
            <a:avLst/>
            <a:gdLst/>
            <a:ahLst/>
            <a:cxnLst>
              <a:cxn ang="0">
                <a:pos x="wd2" y="hd2"/>
              </a:cxn>
              <a:cxn ang="5400000">
                <a:pos x="wd2" y="hd2"/>
              </a:cxn>
              <a:cxn ang="10800000">
                <a:pos x="wd2" y="hd2"/>
              </a:cxn>
              <a:cxn ang="16200000">
                <a:pos x="wd2" y="hd2"/>
              </a:cxn>
            </a:cxnLst>
            <a:rect l="0" t="0" r="r" b="b"/>
            <a:pathLst>
              <a:path w="21600" h="21600" extrusionOk="0">
                <a:moveTo>
                  <a:pt x="2541" y="9188"/>
                </a:moveTo>
                <a:cubicBezTo>
                  <a:pt x="953" y="10316"/>
                  <a:pt x="0" y="11606"/>
                  <a:pt x="0" y="11606"/>
                </a:cubicBezTo>
                <a:cubicBezTo>
                  <a:pt x="0" y="11606"/>
                  <a:pt x="2541" y="15152"/>
                  <a:pt x="3971" y="14830"/>
                </a:cubicBezTo>
                <a:cubicBezTo>
                  <a:pt x="5241" y="14507"/>
                  <a:pt x="5241" y="13701"/>
                  <a:pt x="5876" y="12573"/>
                </a:cubicBezTo>
                <a:cubicBezTo>
                  <a:pt x="6353" y="11284"/>
                  <a:pt x="8576" y="11606"/>
                  <a:pt x="8735" y="12896"/>
                </a:cubicBezTo>
                <a:cubicBezTo>
                  <a:pt x="8735" y="14024"/>
                  <a:pt x="8418" y="15152"/>
                  <a:pt x="6671" y="15313"/>
                </a:cubicBezTo>
                <a:cubicBezTo>
                  <a:pt x="5082" y="15475"/>
                  <a:pt x="4924" y="17409"/>
                  <a:pt x="6988" y="18537"/>
                </a:cubicBezTo>
                <a:cubicBezTo>
                  <a:pt x="8894" y="19666"/>
                  <a:pt x="8894" y="20472"/>
                  <a:pt x="10324" y="21600"/>
                </a:cubicBezTo>
                <a:cubicBezTo>
                  <a:pt x="11753" y="19988"/>
                  <a:pt x="15565" y="16925"/>
                  <a:pt x="14612" y="15797"/>
                </a:cubicBezTo>
                <a:cubicBezTo>
                  <a:pt x="13659" y="15313"/>
                  <a:pt x="13500" y="15958"/>
                  <a:pt x="12547" y="14830"/>
                </a:cubicBezTo>
                <a:cubicBezTo>
                  <a:pt x="11594" y="13863"/>
                  <a:pt x="12388" y="12896"/>
                  <a:pt x="12706" y="12573"/>
                </a:cubicBezTo>
                <a:cubicBezTo>
                  <a:pt x="13024" y="12090"/>
                  <a:pt x="14294" y="11284"/>
                  <a:pt x="15247" y="12251"/>
                </a:cubicBezTo>
                <a:cubicBezTo>
                  <a:pt x="16200" y="13218"/>
                  <a:pt x="15247" y="14346"/>
                  <a:pt x="16994" y="14507"/>
                </a:cubicBezTo>
                <a:cubicBezTo>
                  <a:pt x="18741" y="14669"/>
                  <a:pt x="20171" y="11445"/>
                  <a:pt x="21600" y="9994"/>
                </a:cubicBezTo>
                <a:cubicBezTo>
                  <a:pt x="19535" y="7899"/>
                  <a:pt x="18106" y="5481"/>
                  <a:pt x="16359" y="6448"/>
                </a:cubicBezTo>
                <a:cubicBezTo>
                  <a:pt x="14453" y="7415"/>
                  <a:pt x="15565" y="7254"/>
                  <a:pt x="14294" y="8704"/>
                </a:cubicBezTo>
                <a:cubicBezTo>
                  <a:pt x="12865" y="9994"/>
                  <a:pt x="10641" y="7737"/>
                  <a:pt x="11912" y="6448"/>
                </a:cubicBezTo>
                <a:cubicBezTo>
                  <a:pt x="13182" y="5158"/>
                  <a:pt x="13500" y="5803"/>
                  <a:pt x="14771" y="4352"/>
                </a:cubicBezTo>
                <a:cubicBezTo>
                  <a:pt x="16041" y="2901"/>
                  <a:pt x="13182" y="1934"/>
                  <a:pt x="11276" y="0"/>
                </a:cubicBezTo>
                <a:cubicBezTo>
                  <a:pt x="9529" y="2418"/>
                  <a:pt x="7147" y="4675"/>
                  <a:pt x="5876" y="4513"/>
                </a:cubicBezTo>
                <a:cubicBezTo>
                  <a:pt x="4765" y="4191"/>
                  <a:pt x="4765" y="3546"/>
                  <a:pt x="4765" y="2579"/>
                </a:cubicBezTo>
                <a:cubicBezTo>
                  <a:pt x="4765" y="1773"/>
                  <a:pt x="2859" y="1290"/>
                  <a:pt x="1906" y="2418"/>
                </a:cubicBezTo>
                <a:cubicBezTo>
                  <a:pt x="953" y="3707"/>
                  <a:pt x="1747" y="4836"/>
                  <a:pt x="3018" y="5158"/>
                </a:cubicBezTo>
                <a:cubicBezTo>
                  <a:pt x="4288" y="5319"/>
                  <a:pt x="4129" y="8060"/>
                  <a:pt x="2541" y="9188"/>
                </a:cubicBezTo>
                <a:close/>
              </a:path>
            </a:pathLst>
          </a:custGeom>
          <a:solidFill>
            <a:srgbClr val="F8CDD1"/>
          </a:solidFill>
          <a:ln w="12700">
            <a:miter lim="400000"/>
          </a:ln>
        </p:spPr>
        <p:txBody>
          <a:bodyPr lIns="0" tIns="0" rIns="0" bIns="0"/>
          <a:lstStyle/>
          <a:p>
            <a:pPr lvl="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useBgFill="1">
        <p:nvSpPr>
          <p:cNvPr id="4" name="矩形 3"/>
          <p:cNvSpPr/>
          <p:nvPr/>
        </p:nvSpPr>
        <p:spPr>
          <a:xfrm>
            <a:off x="3879850" y="0"/>
            <a:ext cx="4432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1407472" y="2135184"/>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6" name="矩形 5"/>
          <p:cNvSpPr/>
          <p:nvPr/>
        </p:nvSpPr>
        <p:spPr>
          <a:xfrm>
            <a:off x="9716266" y="2135184"/>
            <a:ext cx="1064907" cy="3783016"/>
          </a:xfrm>
          <a:prstGeom prst="rect">
            <a:avLst/>
          </a:prstGeom>
        </p:spPr>
        <p:txBody>
          <a:bodyPr vert="eaVert" wrap="square">
            <a:spAutoFit/>
          </a:bodyPr>
          <a:lstStyle/>
          <a:p>
            <a:pPr>
              <a:lnSpc>
                <a:spcPct val="130000"/>
              </a:lnSpc>
            </a:pPr>
            <a:r>
              <a:rPr kumimoji="1" lang="zh-CN" altLang="en-US" sz="1100" dirty="0">
                <a:latin typeface="FZLiBian-S02S" panose="03000509000000000000" pitchFamily="66" charset="-122"/>
                <a:ea typeface="FZLiBian-S02S" panose="03000509000000000000" pitchFamily="66" charset="-122"/>
              </a:rPr>
              <a:t>请点击添加内容请点击添加内容请点击添加内容请点击添加内容请点击添加内容请点击添加内容请点击添加内容请点击添加内容请点击添加内容请点击添加内容请点击添加内容请点击添加内容</a:t>
            </a:r>
            <a:endParaRPr lang="en-US" altLang="zh-CN" sz="1100" spc="300" dirty="0">
              <a:latin typeface="FZLiBian-S02S" panose="03000509000000000000" pitchFamily="66" charset="-122"/>
              <a:ea typeface="FZLiBian-S02S" panose="03000509000000000000" pitchFamily="66" charset="-122"/>
              <a:cs typeface="+mn-ea"/>
              <a:sym typeface="Century Gothic" panose="020B0502020202020204" pitchFamily="34" charset="0"/>
            </a:endParaRPr>
          </a:p>
        </p:txBody>
      </p:sp>
      <p:sp>
        <p:nvSpPr>
          <p:cNvPr id="7" name="文本框 6"/>
          <p:cNvSpPr txBox="1"/>
          <p:nvPr/>
        </p:nvSpPr>
        <p:spPr>
          <a:xfrm>
            <a:off x="2472379" y="934855"/>
            <a:ext cx="1283057" cy="1200329"/>
          </a:xfrm>
          <a:prstGeom prst="rect">
            <a:avLst/>
          </a:prstGeom>
          <a:noFill/>
          <a:ln>
            <a:noFill/>
          </a:ln>
        </p:spPr>
        <p:txBody>
          <a:bodyPr wrap="square" rtlCol="0">
            <a:spAutoFit/>
          </a:bodyPr>
          <a:lstStyle/>
          <a:p>
            <a:pPr algn="ctr"/>
            <a:r>
              <a:rPr kumimoji="1" lang="zh-CN" altLang="en-US" sz="7200" dirty="0">
                <a:latin typeface="兰米以富行楷" panose="02000503000000000000" charset="-122"/>
                <a:ea typeface="兰米以富行楷" panose="02000503000000000000" charset="-122"/>
              </a:rPr>
              <a:t>遇</a:t>
            </a:r>
          </a:p>
        </p:txBody>
      </p:sp>
      <p:sp>
        <p:nvSpPr>
          <p:cNvPr id="8" name="文本框 7"/>
          <p:cNvSpPr txBox="1"/>
          <p:nvPr/>
        </p:nvSpPr>
        <p:spPr>
          <a:xfrm>
            <a:off x="8433209" y="1023755"/>
            <a:ext cx="1283057" cy="1200329"/>
          </a:xfrm>
          <a:prstGeom prst="rect">
            <a:avLst/>
          </a:prstGeom>
          <a:noFill/>
          <a:ln>
            <a:noFill/>
          </a:ln>
        </p:spPr>
        <p:txBody>
          <a:bodyPr wrap="square" rtlCol="0">
            <a:spAutoFit/>
          </a:bodyPr>
          <a:lstStyle/>
          <a:p>
            <a:pPr algn="ctr"/>
            <a:r>
              <a:rPr kumimoji="1" lang="zh-CN" altLang="en-US" sz="7200" dirty="0">
                <a:latin typeface="兰米以富行楷" panose="02000503000000000000" charset="-122"/>
                <a:ea typeface="兰米以富行楷" panose="02000503000000000000" charset="-122"/>
              </a:rPr>
              <a:t>见</a:t>
            </a:r>
          </a:p>
        </p:txBody>
      </p:sp>
      <p:sp>
        <p:nvSpPr>
          <p:cNvPr id="9" name="文本框 8"/>
          <p:cNvSpPr txBox="1"/>
          <p:nvPr/>
        </p:nvSpPr>
        <p:spPr>
          <a:xfrm>
            <a:off x="2421410" y="2135184"/>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
        <p:nvSpPr>
          <p:cNvPr id="10" name="文本框 9"/>
          <p:cNvSpPr txBox="1"/>
          <p:nvPr/>
        </p:nvSpPr>
        <p:spPr>
          <a:xfrm>
            <a:off x="10709065" y="2135184"/>
            <a:ext cx="461665" cy="1477328"/>
          </a:xfrm>
          <a:prstGeom prst="rect">
            <a:avLst/>
          </a:prstGeom>
          <a:noFill/>
        </p:spPr>
        <p:txBody>
          <a:bodyPr vert="eaVert" wrap="none" rtlCol="0">
            <a:spAutoFit/>
          </a:bodyPr>
          <a:lstStyle/>
          <a:p>
            <a:r>
              <a:rPr kumimoji="1" lang="zh-CN" altLang="en-US" dirty="0">
                <a:latin typeface="兰米欣喜相逢" panose="02000503000000000000" charset="-122"/>
                <a:ea typeface="兰米欣喜相逢" panose="02000503000000000000" charset="-122"/>
              </a:rPr>
              <a:t>点击添加标题</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1777</Words>
  <Application>Microsoft Office PowerPoint</Application>
  <PresentationFormat>宽屏</PresentationFormat>
  <Paragraphs>108</Paragraphs>
  <Slides>21</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21</vt:i4>
      </vt:variant>
    </vt:vector>
  </HeadingPairs>
  <TitlesOfParts>
    <vt:vector size="31" baseType="lpstr">
      <vt:lpstr>兰米以富行楷</vt:lpstr>
      <vt:lpstr>Arial</vt:lpstr>
      <vt:lpstr>等线</vt:lpstr>
      <vt:lpstr>兰米欣喜相逢</vt:lpstr>
      <vt:lpstr>FZLiBian-S02S</vt:lpstr>
      <vt:lpstr>Calibri</vt:lpstr>
      <vt:lpstr>中山行书百年纪念版</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Windows 用户</cp:lastModifiedBy>
  <cp:revision>110</cp:revision>
  <dcterms:created xsi:type="dcterms:W3CDTF">2018-11-19T02:28:00Z</dcterms:created>
  <dcterms:modified xsi:type="dcterms:W3CDTF">2020-10-22T06:32:03Z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